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</p:sldIdLst>
  <p:sldSz cx="9144000" cy="6858000" type="screen4x3"/>
  <p:notesSz cx="7026275" cy="93122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15">
          <p15:clr>
            <a:srgbClr val="A4A3A4"/>
          </p15:clr>
        </p15:guide>
        <p15:guide id="2" orient="horz" pos="995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2880">
          <p15:clr>
            <a:srgbClr val="A4A3A4"/>
          </p15:clr>
        </p15:guide>
        <p15:guide id="5" pos="29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4" roundtripDataSignature="AMtx7mh8wYQ+AJyC6EZykJk+M87yYueQ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696" y="84"/>
      </p:cViewPr>
      <p:guideLst>
        <p:guide orient="horz" pos="415"/>
        <p:guide orient="horz" pos="995"/>
        <p:guide orient="horz" pos="2160"/>
        <p:guide pos="2880"/>
        <p:guide pos="29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44720" cy="465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50" tIns="46675" rIns="93350" bIns="466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9930" y="0"/>
            <a:ext cx="3044720" cy="465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50" tIns="46675" rIns="93350" bIns="466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5863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50" tIns="46675" rIns="93350" bIns="4667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45045"/>
            <a:ext cx="3044720" cy="465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50" tIns="46675" rIns="93350" bIns="466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9930" y="8845045"/>
            <a:ext cx="3044720" cy="465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50" tIns="46675" rIns="93350" bIns="466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3" name="Google Shape;83;p1:notes"/>
          <p:cNvSpPr txBox="1">
            <a:spLocks noGrp="1"/>
          </p:cNvSpPr>
          <p:nvPr>
            <p:ph type="body" idx="1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50" tIns="46675" rIns="93350" bIns="46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:notes"/>
          <p:cNvSpPr txBox="1">
            <a:spLocks noGrp="1"/>
          </p:cNvSpPr>
          <p:nvPr>
            <p:ph type="sldNum" idx="12"/>
          </p:nvPr>
        </p:nvSpPr>
        <p:spPr>
          <a:xfrm>
            <a:off x="3979930" y="8845045"/>
            <a:ext cx="3044720" cy="465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50" tIns="46675" rIns="93350" bIns="466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85" name="Google Shape;85;p1:notes"/>
          <p:cNvSpPr txBox="1">
            <a:spLocks noGrp="1"/>
          </p:cNvSpPr>
          <p:nvPr>
            <p:ph type="ftr" idx="11"/>
          </p:nvPr>
        </p:nvSpPr>
        <p:spPr>
          <a:xfrm>
            <a:off x="0" y="8845045"/>
            <a:ext cx="3044720" cy="465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50" tIns="46675" rIns="93350" bIns="466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MSA Company Confidential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spcFirstLastPara="1" wrap="square" lIns="93350" tIns="46675" rIns="93350" bIns="466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2:notes"/>
          <p:cNvSpPr txBox="1">
            <a:spLocks noGrp="1"/>
          </p:cNvSpPr>
          <p:nvPr>
            <p:ph type="body" idx="1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spcFirstLastPara="1" wrap="square" lIns="93350" tIns="46675" rIns="93350" bIns="466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:notes"/>
          <p:cNvSpPr txBox="1">
            <a:spLocks noGrp="1"/>
          </p:cNvSpPr>
          <p:nvPr>
            <p:ph type="body" idx="1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spcFirstLastPara="1" wrap="square" lIns="93350" tIns="46675" rIns="93350" bIns="466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4:notes"/>
          <p:cNvSpPr txBox="1">
            <a:spLocks noGrp="1"/>
          </p:cNvSpPr>
          <p:nvPr>
            <p:ph type="body" idx="1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spcFirstLastPara="1" wrap="square" lIns="93350" tIns="46675" rIns="93350" bIns="466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5:notes"/>
          <p:cNvSpPr txBox="1">
            <a:spLocks noGrp="1"/>
          </p:cNvSpPr>
          <p:nvPr>
            <p:ph type="body" idx="1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spcFirstLastPara="1" wrap="square" lIns="93350" tIns="46675" rIns="93350" bIns="466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6:notes"/>
          <p:cNvSpPr txBox="1">
            <a:spLocks noGrp="1"/>
          </p:cNvSpPr>
          <p:nvPr>
            <p:ph type="body" idx="1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spcFirstLastPara="1" wrap="square" lIns="93350" tIns="46675" rIns="93350" bIns="466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7:notes"/>
          <p:cNvSpPr txBox="1">
            <a:spLocks noGrp="1"/>
          </p:cNvSpPr>
          <p:nvPr>
            <p:ph type="body" idx="1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spcFirstLastPara="1" wrap="square" lIns="93350" tIns="46675" rIns="93350" bIns="466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8:notes"/>
          <p:cNvSpPr txBox="1">
            <a:spLocks noGrp="1"/>
          </p:cNvSpPr>
          <p:nvPr>
            <p:ph type="body" idx="1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spcFirstLastPara="1" wrap="square" lIns="93350" tIns="46675" rIns="93350" bIns="466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9:notes"/>
          <p:cNvSpPr txBox="1">
            <a:spLocks noGrp="1"/>
          </p:cNvSpPr>
          <p:nvPr>
            <p:ph type="body" idx="1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spcFirstLastPara="1" wrap="square" lIns="93350" tIns="46675" rIns="93350" bIns="466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0:notes"/>
          <p:cNvSpPr txBox="1">
            <a:spLocks noGrp="1"/>
          </p:cNvSpPr>
          <p:nvPr>
            <p:ph type="body" idx="1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spcFirstLastPara="1" wrap="square" lIns="93350" tIns="46675" rIns="93350" bIns="466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:notes"/>
          <p:cNvSpPr txBox="1">
            <a:spLocks noGrp="1"/>
          </p:cNvSpPr>
          <p:nvPr>
            <p:ph type="sldNum" idx="12"/>
          </p:nvPr>
        </p:nvSpPr>
        <p:spPr>
          <a:xfrm>
            <a:off x="3979930" y="8845045"/>
            <a:ext cx="3044720" cy="465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50" tIns="46675" rIns="93350" bIns="466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91" name="Google Shape;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50" tIns="46675" rIns="93350" bIns="46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1:notes"/>
          <p:cNvSpPr txBox="1">
            <a:spLocks noGrp="1"/>
          </p:cNvSpPr>
          <p:nvPr>
            <p:ph type="body" idx="1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spcFirstLastPara="1" wrap="square" lIns="93350" tIns="46675" rIns="93350" bIns="466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2:notes"/>
          <p:cNvSpPr txBox="1">
            <a:spLocks noGrp="1"/>
          </p:cNvSpPr>
          <p:nvPr>
            <p:ph type="body" idx="1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spcFirstLastPara="1" wrap="square" lIns="93350" tIns="46675" rIns="93350" bIns="466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3:notes"/>
          <p:cNvSpPr txBox="1">
            <a:spLocks noGrp="1"/>
          </p:cNvSpPr>
          <p:nvPr>
            <p:ph type="body" idx="1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spcFirstLastPara="1" wrap="square" lIns="93350" tIns="46675" rIns="93350" bIns="466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4:notes"/>
          <p:cNvSpPr txBox="1">
            <a:spLocks noGrp="1"/>
          </p:cNvSpPr>
          <p:nvPr>
            <p:ph type="body" idx="1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spcFirstLastPara="1" wrap="square" lIns="93350" tIns="46675" rIns="93350" bIns="466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5:notes"/>
          <p:cNvSpPr txBox="1">
            <a:spLocks noGrp="1"/>
          </p:cNvSpPr>
          <p:nvPr>
            <p:ph type="sldNum" idx="12"/>
          </p:nvPr>
        </p:nvSpPr>
        <p:spPr>
          <a:xfrm>
            <a:off x="3979930" y="8845045"/>
            <a:ext cx="3044720" cy="465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50" tIns="46675" rIns="93350" bIns="466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288" name="Google Shape;28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9" name="Google Shape;289;p25:notes"/>
          <p:cNvSpPr txBox="1">
            <a:spLocks noGrp="1"/>
          </p:cNvSpPr>
          <p:nvPr>
            <p:ph type="body" idx="1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50" tIns="46675" rIns="93350" bIns="46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6:notes"/>
          <p:cNvSpPr txBox="1">
            <a:spLocks noGrp="1"/>
          </p:cNvSpPr>
          <p:nvPr>
            <p:ph type="body" idx="1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spcFirstLastPara="1" wrap="square" lIns="93350" tIns="46675" rIns="93350" bIns="466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7:notes"/>
          <p:cNvSpPr txBox="1">
            <a:spLocks noGrp="1"/>
          </p:cNvSpPr>
          <p:nvPr>
            <p:ph type="body" idx="1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spcFirstLastPara="1" wrap="square" lIns="93350" tIns="46675" rIns="93350" bIns="466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8:notes"/>
          <p:cNvSpPr txBox="1">
            <a:spLocks noGrp="1"/>
          </p:cNvSpPr>
          <p:nvPr>
            <p:ph type="sldNum" idx="12"/>
          </p:nvPr>
        </p:nvSpPr>
        <p:spPr>
          <a:xfrm>
            <a:off x="3979930" y="8845045"/>
            <a:ext cx="3044720" cy="465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50" tIns="46675" rIns="93350" bIns="466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sp>
        <p:nvSpPr>
          <p:cNvPr id="320" name="Google Shape;32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1" name="Google Shape;321;p28:notes"/>
          <p:cNvSpPr txBox="1">
            <a:spLocks noGrp="1"/>
          </p:cNvSpPr>
          <p:nvPr>
            <p:ph type="body" idx="1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50" tIns="46675" rIns="93350" bIns="46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9:notes"/>
          <p:cNvSpPr txBox="1">
            <a:spLocks noGrp="1"/>
          </p:cNvSpPr>
          <p:nvPr>
            <p:ph type="sldNum" idx="12"/>
          </p:nvPr>
        </p:nvSpPr>
        <p:spPr>
          <a:xfrm>
            <a:off x="3979930" y="8845045"/>
            <a:ext cx="3044720" cy="465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50" tIns="46675" rIns="93350" bIns="466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sp>
        <p:nvSpPr>
          <p:cNvPr id="346" name="Google Shape;34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7" name="Google Shape;347;p29:notes"/>
          <p:cNvSpPr txBox="1">
            <a:spLocks noGrp="1"/>
          </p:cNvSpPr>
          <p:nvPr>
            <p:ph type="body" idx="1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50" tIns="46675" rIns="93350" bIns="46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0:notes"/>
          <p:cNvSpPr txBox="1">
            <a:spLocks noGrp="1"/>
          </p:cNvSpPr>
          <p:nvPr>
            <p:ph type="body" idx="1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spcFirstLastPara="1" wrap="square" lIns="93350" tIns="46675" rIns="93350" bIns="466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>
            <a:spLocks noGrp="1"/>
          </p:cNvSpPr>
          <p:nvPr>
            <p:ph type="body" idx="1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spcFirstLastPara="1" wrap="square" lIns="93350" tIns="46675" rIns="93350" bIns="466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1:notes"/>
          <p:cNvSpPr txBox="1">
            <a:spLocks noGrp="1"/>
          </p:cNvSpPr>
          <p:nvPr>
            <p:ph type="body" idx="1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spcFirstLastPara="1" wrap="square" lIns="93350" tIns="46675" rIns="93350" bIns="466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2:notes"/>
          <p:cNvSpPr txBox="1">
            <a:spLocks noGrp="1"/>
          </p:cNvSpPr>
          <p:nvPr>
            <p:ph type="body" idx="1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spcFirstLastPara="1" wrap="square" lIns="93350" tIns="46675" rIns="93350" bIns="466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99" name="Google Shape;399;p33:notes"/>
          <p:cNvSpPr txBox="1">
            <a:spLocks noGrp="1"/>
          </p:cNvSpPr>
          <p:nvPr>
            <p:ph type="body" idx="1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50" tIns="46675" rIns="93350" bIns="46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33:notes"/>
          <p:cNvSpPr txBox="1">
            <a:spLocks noGrp="1"/>
          </p:cNvSpPr>
          <p:nvPr>
            <p:ph type="ftr" idx="11"/>
          </p:nvPr>
        </p:nvSpPr>
        <p:spPr>
          <a:xfrm>
            <a:off x="0" y="8845045"/>
            <a:ext cx="3044720" cy="465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50" tIns="46675" rIns="93350" bIns="466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MSA Company Confidential</a:t>
            </a:r>
            <a:endParaRPr/>
          </a:p>
        </p:txBody>
      </p:sp>
      <p:sp>
        <p:nvSpPr>
          <p:cNvPr id="401" name="Google Shape;401;p33:notes"/>
          <p:cNvSpPr txBox="1">
            <a:spLocks noGrp="1"/>
          </p:cNvSpPr>
          <p:nvPr>
            <p:ph type="sldNum" idx="12"/>
          </p:nvPr>
        </p:nvSpPr>
        <p:spPr>
          <a:xfrm>
            <a:off x="3979930" y="8845045"/>
            <a:ext cx="3044720" cy="465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50" tIns="46675" rIns="93350" bIns="466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4:notes"/>
          <p:cNvSpPr txBox="1">
            <a:spLocks noGrp="1"/>
          </p:cNvSpPr>
          <p:nvPr>
            <p:ph type="body" idx="1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spcFirstLastPara="1" wrap="square" lIns="93350" tIns="46675" rIns="93350" bIns="466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5:notes"/>
          <p:cNvSpPr txBox="1">
            <a:spLocks noGrp="1"/>
          </p:cNvSpPr>
          <p:nvPr>
            <p:ph type="body" idx="1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spcFirstLastPara="1" wrap="square" lIns="93350" tIns="46675" rIns="93350" bIns="466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6:notes"/>
          <p:cNvSpPr txBox="1">
            <a:spLocks noGrp="1"/>
          </p:cNvSpPr>
          <p:nvPr>
            <p:ph type="body" idx="1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spcFirstLastPara="1" wrap="square" lIns="93350" tIns="46675" rIns="93350" bIns="466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7:notes"/>
          <p:cNvSpPr txBox="1">
            <a:spLocks noGrp="1"/>
          </p:cNvSpPr>
          <p:nvPr>
            <p:ph type="body" idx="1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spcFirstLastPara="1" wrap="square" lIns="93350" tIns="46675" rIns="93350" bIns="466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8:notes"/>
          <p:cNvSpPr txBox="1">
            <a:spLocks noGrp="1"/>
          </p:cNvSpPr>
          <p:nvPr>
            <p:ph type="body" idx="1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spcFirstLastPara="1" wrap="square" lIns="93350" tIns="46675" rIns="93350" bIns="466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9:notes"/>
          <p:cNvSpPr txBox="1">
            <a:spLocks noGrp="1"/>
          </p:cNvSpPr>
          <p:nvPr>
            <p:ph type="body" idx="1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spcFirstLastPara="1" wrap="square" lIns="93350" tIns="46675" rIns="93350" bIns="466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40:notes"/>
          <p:cNvSpPr txBox="1">
            <a:spLocks noGrp="1"/>
          </p:cNvSpPr>
          <p:nvPr>
            <p:ph type="body" idx="1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spcFirstLastPara="1" wrap="square" lIns="93350" tIns="46675" rIns="93350" bIns="466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:notes"/>
          <p:cNvSpPr txBox="1">
            <a:spLocks noGrp="1"/>
          </p:cNvSpPr>
          <p:nvPr>
            <p:ph type="body" idx="1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spcFirstLastPara="1" wrap="square" lIns="93350" tIns="46675" rIns="93350" bIns="466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1:notes"/>
          <p:cNvSpPr txBox="1">
            <a:spLocks noGrp="1"/>
          </p:cNvSpPr>
          <p:nvPr>
            <p:ph type="body" idx="1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spcFirstLastPara="1" wrap="square" lIns="93350" tIns="46675" rIns="93350" bIns="466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42:notes"/>
          <p:cNvSpPr txBox="1">
            <a:spLocks noGrp="1"/>
          </p:cNvSpPr>
          <p:nvPr>
            <p:ph type="body" idx="1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spcFirstLastPara="1" wrap="square" lIns="93350" tIns="46675" rIns="93350" bIns="466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43:notes"/>
          <p:cNvSpPr txBox="1">
            <a:spLocks noGrp="1"/>
          </p:cNvSpPr>
          <p:nvPr>
            <p:ph type="body" idx="1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spcFirstLastPara="1" wrap="square" lIns="93350" tIns="46675" rIns="93350" bIns="466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4:notes"/>
          <p:cNvSpPr txBox="1">
            <a:spLocks noGrp="1"/>
          </p:cNvSpPr>
          <p:nvPr>
            <p:ph type="body" idx="1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spcFirstLastPara="1" wrap="square" lIns="93350" tIns="46675" rIns="93350" bIns="466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45:notes"/>
          <p:cNvSpPr txBox="1">
            <a:spLocks noGrp="1"/>
          </p:cNvSpPr>
          <p:nvPr>
            <p:ph type="body" idx="1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spcFirstLastPara="1" wrap="square" lIns="93350" tIns="46675" rIns="93350" bIns="466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46:notes"/>
          <p:cNvSpPr txBox="1">
            <a:spLocks noGrp="1"/>
          </p:cNvSpPr>
          <p:nvPr>
            <p:ph type="body" idx="1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spcFirstLastPara="1" wrap="square" lIns="93350" tIns="46675" rIns="93350" bIns="466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47:notes"/>
          <p:cNvSpPr txBox="1">
            <a:spLocks noGrp="1"/>
          </p:cNvSpPr>
          <p:nvPr>
            <p:ph type="body" idx="1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spcFirstLastPara="1" wrap="square" lIns="93350" tIns="46675" rIns="93350" bIns="466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48:notes"/>
          <p:cNvSpPr txBox="1">
            <a:spLocks noGrp="1"/>
          </p:cNvSpPr>
          <p:nvPr>
            <p:ph type="body" idx="1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spcFirstLastPara="1" wrap="square" lIns="93350" tIns="46675" rIns="93350" bIns="466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49:notes"/>
          <p:cNvSpPr txBox="1">
            <a:spLocks noGrp="1"/>
          </p:cNvSpPr>
          <p:nvPr>
            <p:ph type="body" idx="1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spcFirstLastPara="1" wrap="square" lIns="93350" tIns="46675" rIns="93350" bIns="466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50:notes"/>
          <p:cNvSpPr txBox="1">
            <a:spLocks noGrp="1"/>
          </p:cNvSpPr>
          <p:nvPr>
            <p:ph type="body" idx="1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spcFirstLastPara="1" wrap="square" lIns="93350" tIns="46675" rIns="93350" bIns="466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>
            <a:spLocks noGrp="1"/>
          </p:cNvSpPr>
          <p:nvPr>
            <p:ph type="sldNum" idx="12"/>
          </p:nvPr>
        </p:nvSpPr>
        <p:spPr>
          <a:xfrm>
            <a:off x="3979930" y="8845045"/>
            <a:ext cx="3044720" cy="465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50" tIns="46675" rIns="93350" bIns="466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13" name="Google Shape;1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4" name="Google Shape;114;p6:notes"/>
          <p:cNvSpPr txBox="1">
            <a:spLocks noGrp="1"/>
          </p:cNvSpPr>
          <p:nvPr>
            <p:ph type="body" idx="1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50" tIns="46675" rIns="93350" bIns="46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51:notes"/>
          <p:cNvSpPr txBox="1">
            <a:spLocks noGrp="1"/>
          </p:cNvSpPr>
          <p:nvPr>
            <p:ph type="body" idx="1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spcFirstLastPara="1" wrap="square" lIns="93350" tIns="46675" rIns="93350" bIns="466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52:notes"/>
          <p:cNvSpPr txBox="1">
            <a:spLocks noGrp="1"/>
          </p:cNvSpPr>
          <p:nvPr>
            <p:ph type="body" idx="1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spcFirstLastPara="1" wrap="square" lIns="93350" tIns="46675" rIns="93350" bIns="466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53:notes"/>
          <p:cNvSpPr txBox="1">
            <a:spLocks noGrp="1"/>
          </p:cNvSpPr>
          <p:nvPr>
            <p:ph type="body" idx="1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spcFirstLastPara="1" wrap="square" lIns="93350" tIns="46675" rIns="93350" bIns="466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54:notes"/>
          <p:cNvSpPr txBox="1">
            <a:spLocks noGrp="1"/>
          </p:cNvSpPr>
          <p:nvPr>
            <p:ph type="body" idx="1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spcFirstLastPara="1" wrap="square" lIns="93350" tIns="46675" rIns="93350" bIns="466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55:notes"/>
          <p:cNvSpPr txBox="1">
            <a:spLocks noGrp="1"/>
          </p:cNvSpPr>
          <p:nvPr>
            <p:ph type="body" idx="1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spcFirstLastPara="1" wrap="square" lIns="93350" tIns="46675" rIns="93350" bIns="466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56:notes"/>
          <p:cNvSpPr txBox="1">
            <a:spLocks noGrp="1"/>
          </p:cNvSpPr>
          <p:nvPr>
            <p:ph type="body" idx="1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spcFirstLastPara="1" wrap="square" lIns="93350" tIns="46675" rIns="93350" bIns="466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57:notes"/>
          <p:cNvSpPr txBox="1">
            <a:spLocks noGrp="1"/>
          </p:cNvSpPr>
          <p:nvPr>
            <p:ph type="body" idx="1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spcFirstLastPara="1" wrap="square" lIns="93350" tIns="46675" rIns="93350" bIns="466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58:notes"/>
          <p:cNvSpPr txBox="1">
            <a:spLocks noGrp="1"/>
          </p:cNvSpPr>
          <p:nvPr>
            <p:ph type="body" idx="1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spcFirstLastPara="1" wrap="square" lIns="93350" tIns="46675" rIns="93350" bIns="466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05" name="Google Shape;605;p59:notes"/>
          <p:cNvSpPr txBox="1">
            <a:spLocks noGrp="1"/>
          </p:cNvSpPr>
          <p:nvPr>
            <p:ph type="body" idx="1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50" tIns="46675" rIns="93350" bIns="46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59:notes"/>
          <p:cNvSpPr txBox="1">
            <a:spLocks noGrp="1"/>
          </p:cNvSpPr>
          <p:nvPr>
            <p:ph type="sldNum" idx="12"/>
          </p:nvPr>
        </p:nvSpPr>
        <p:spPr>
          <a:xfrm>
            <a:off x="3979930" y="8845045"/>
            <a:ext cx="3044720" cy="465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50" tIns="46675" rIns="93350" bIns="466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58</a:t>
            </a:fld>
            <a:endParaRPr/>
          </a:p>
        </p:txBody>
      </p:sp>
      <p:sp>
        <p:nvSpPr>
          <p:cNvPr id="607" name="Google Shape;607;p59:notes"/>
          <p:cNvSpPr txBox="1">
            <a:spLocks noGrp="1"/>
          </p:cNvSpPr>
          <p:nvPr>
            <p:ph type="ftr" idx="11"/>
          </p:nvPr>
        </p:nvSpPr>
        <p:spPr>
          <a:xfrm>
            <a:off x="0" y="8845045"/>
            <a:ext cx="3044720" cy="465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50" tIns="46675" rIns="93350" bIns="466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MSA Company Confidential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>
            <a:spLocks noGrp="1"/>
          </p:cNvSpPr>
          <p:nvPr>
            <p:ph type="body" idx="1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spcFirstLastPara="1" wrap="square" lIns="93350" tIns="46675" rIns="93350" bIns="466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 txBox="1">
            <a:spLocks noGrp="1"/>
          </p:cNvSpPr>
          <p:nvPr>
            <p:ph type="body" idx="1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spcFirstLastPara="1" wrap="square" lIns="93350" tIns="46675" rIns="93350" bIns="466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:notes"/>
          <p:cNvSpPr txBox="1">
            <a:spLocks noGrp="1"/>
          </p:cNvSpPr>
          <p:nvPr>
            <p:ph type="body" idx="1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spcFirstLastPara="1" wrap="square" lIns="93350" tIns="46675" rIns="93350" bIns="466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:notes"/>
          <p:cNvSpPr txBox="1">
            <a:spLocks noGrp="1"/>
          </p:cNvSpPr>
          <p:nvPr>
            <p:ph type="body" idx="1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spcFirstLastPara="1" wrap="square" lIns="93350" tIns="46675" rIns="93350" bIns="466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D0D0D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Google Shape;22;p61" descr="2013 Fire Service 4-Way.ti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1340323"/>
            <a:ext cx="9144001" cy="279397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61"/>
          <p:cNvSpPr txBox="1">
            <a:spLocks noGrp="1"/>
          </p:cNvSpPr>
          <p:nvPr>
            <p:ph type="subTitle" idx="1"/>
          </p:nvPr>
        </p:nvSpPr>
        <p:spPr>
          <a:xfrm>
            <a:off x="468313" y="5300663"/>
            <a:ext cx="6191250" cy="1033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SzPts val="2300"/>
              <a:buFont typeface="Noto Sans Symbols"/>
              <a:buNone/>
              <a:defRPr sz="2000">
                <a:solidFill>
                  <a:srgbClr val="D8D8D8"/>
                </a:solidFill>
              </a:defRPr>
            </a:lvl1pPr>
            <a:lvl2pPr lvl="1" algn="l">
              <a:spcBef>
                <a:spcPts val="360"/>
              </a:spcBef>
              <a:spcAft>
                <a:spcPts val="0"/>
              </a:spcAft>
              <a:buSzPts val="1710"/>
              <a:buChar char="●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800"/>
              <a:buChar char="◘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800"/>
              <a:buChar char="♦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2070"/>
              <a:buChar char="▪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2070"/>
              <a:buChar char="▪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2070"/>
              <a:buChar char="▪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2070"/>
              <a:buChar char="▪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2070"/>
              <a:buChar char="▪"/>
              <a:defRPr/>
            </a:lvl9pPr>
          </a:lstStyle>
          <a:p>
            <a:endParaRPr/>
          </a:p>
        </p:txBody>
      </p:sp>
      <p:sp>
        <p:nvSpPr>
          <p:cNvPr id="24" name="Google Shape;24;p61"/>
          <p:cNvSpPr txBox="1">
            <a:spLocks noGrp="1"/>
          </p:cNvSpPr>
          <p:nvPr>
            <p:ph type="ftr" idx="11"/>
          </p:nvPr>
        </p:nvSpPr>
        <p:spPr>
          <a:xfrm>
            <a:off x="3124200" y="63309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61"/>
          <p:cNvSpPr/>
          <p:nvPr/>
        </p:nvSpPr>
        <p:spPr>
          <a:xfrm>
            <a:off x="0" y="4172857"/>
            <a:ext cx="9144000" cy="701524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aseline="-25000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61"/>
          <p:cNvSpPr txBox="1">
            <a:spLocks noGrp="1"/>
          </p:cNvSpPr>
          <p:nvPr>
            <p:ph type="ctrTitle"/>
          </p:nvPr>
        </p:nvSpPr>
        <p:spPr>
          <a:xfrm>
            <a:off x="468312" y="4160762"/>
            <a:ext cx="7405687" cy="68943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333333">
                <a:alpha val="74901"/>
              </a:srgbClr>
            </a:outerShdw>
          </a:effectLst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7" name="Google Shape;27;p61" descr="When-You-Go-In-R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0375" y="366485"/>
            <a:ext cx="4959048" cy="330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61" descr="SafetyCompany_Green-Whit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47716" y="280611"/>
            <a:ext cx="1336664" cy="638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61" descr="C:\Users\02donovans84\Documents\Products\PG01\SCBA\G1\Images\G1 Bulletin cover.png"/>
          <p:cNvPicPr preferRelativeResize="0"/>
          <p:nvPr/>
        </p:nvPicPr>
        <p:blipFill rotWithShape="1">
          <a:blip r:embed="rId5">
            <a:alphaModFix/>
          </a:blip>
          <a:srcRect t="-2988"/>
          <a:stretch/>
        </p:blipFill>
        <p:spPr>
          <a:xfrm>
            <a:off x="7142548" y="1379863"/>
            <a:ext cx="2001452" cy="2754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6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94205" y="4805916"/>
            <a:ext cx="2052084" cy="20520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7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7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61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14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72" name="Google Shape;72;p70"/>
          <p:cNvSpPr txBox="1">
            <a:spLocks noGrp="1"/>
          </p:cNvSpPr>
          <p:nvPr>
            <p:ph type="sldNum" idx="12"/>
          </p:nvPr>
        </p:nvSpPr>
        <p:spPr>
          <a:xfrm>
            <a:off x="8672513" y="4348163"/>
            <a:ext cx="471487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71"/>
          <p:cNvSpPr txBox="1">
            <a:spLocks noGrp="1"/>
          </p:cNvSpPr>
          <p:nvPr>
            <p:ph type="title"/>
          </p:nvPr>
        </p:nvSpPr>
        <p:spPr>
          <a:xfrm>
            <a:off x="457200" y="50878"/>
            <a:ext cx="6994525" cy="8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71"/>
          <p:cNvSpPr txBox="1">
            <a:spLocks noGrp="1"/>
          </p:cNvSpPr>
          <p:nvPr>
            <p:ph type="body" idx="1"/>
          </p:nvPr>
        </p:nvSpPr>
        <p:spPr>
          <a:xfrm rot="5400000">
            <a:off x="1870075" y="-463550"/>
            <a:ext cx="5111750" cy="84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▪"/>
              <a:defRPr/>
            </a:lvl1pPr>
            <a:lvl2pPr marL="914400" lvl="1" indent="-337185" algn="l">
              <a:spcBef>
                <a:spcPts val="360"/>
              </a:spcBef>
              <a:spcAft>
                <a:spcPts val="0"/>
              </a:spcAft>
              <a:buSzPts val="1710"/>
              <a:buChar char="●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◘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♦"/>
              <a:defRPr/>
            </a:lvl4pPr>
            <a:lvl5pPr marL="2286000" lvl="4" indent="-360045" algn="l">
              <a:spcBef>
                <a:spcPts val="360"/>
              </a:spcBef>
              <a:spcAft>
                <a:spcPts val="0"/>
              </a:spcAft>
              <a:buSzPts val="2070"/>
              <a:buChar char="▪"/>
              <a:defRPr/>
            </a:lvl5pPr>
            <a:lvl6pPr marL="2743200" lvl="5" indent="-360045" algn="l">
              <a:spcBef>
                <a:spcPts val="360"/>
              </a:spcBef>
              <a:spcAft>
                <a:spcPts val="0"/>
              </a:spcAft>
              <a:buSzPts val="2070"/>
              <a:buChar char="▪"/>
              <a:defRPr/>
            </a:lvl6pPr>
            <a:lvl7pPr marL="3200400" lvl="6" indent="-360045" algn="l">
              <a:spcBef>
                <a:spcPts val="360"/>
              </a:spcBef>
              <a:spcAft>
                <a:spcPts val="0"/>
              </a:spcAft>
              <a:buSzPts val="2070"/>
              <a:buChar char="▪"/>
              <a:defRPr/>
            </a:lvl7pPr>
            <a:lvl8pPr marL="3657600" lvl="7" indent="-360045" algn="l">
              <a:spcBef>
                <a:spcPts val="360"/>
              </a:spcBef>
              <a:spcAft>
                <a:spcPts val="0"/>
              </a:spcAft>
              <a:buSzPts val="2070"/>
              <a:buChar char="▪"/>
              <a:defRPr/>
            </a:lvl8pPr>
            <a:lvl9pPr marL="4114800" lvl="8" indent="-360045" algn="l">
              <a:spcBef>
                <a:spcPts val="360"/>
              </a:spcBef>
              <a:spcAft>
                <a:spcPts val="0"/>
              </a:spcAft>
              <a:buSzPts val="2070"/>
              <a:buChar char="▪"/>
              <a:defRPr/>
            </a:lvl9pPr>
          </a:lstStyle>
          <a:p>
            <a:endParaRPr/>
          </a:p>
        </p:txBody>
      </p:sp>
      <p:sp>
        <p:nvSpPr>
          <p:cNvPr id="76" name="Google Shape;76;p71"/>
          <p:cNvSpPr txBox="1">
            <a:spLocks noGrp="1"/>
          </p:cNvSpPr>
          <p:nvPr>
            <p:ph type="sldNum" idx="12"/>
          </p:nvPr>
        </p:nvSpPr>
        <p:spPr>
          <a:xfrm>
            <a:off x="8672513" y="4348163"/>
            <a:ext cx="471487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2"/>
          <p:cNvSpPr txBox="1">
            <a:spLocks noGrp="1"/>
          </p:cNvSpPr>
          <p:nvPr>
            <p:ph type="title"/>
          </p:nvPr>
        </p:nvSpPr>
        <p:spPr>
          <a:xfrm rot="5400000">
            <a:off x="5008412" y="2674787"/>
            <a:ext cx="5159677" cy="2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72"/>
          <p:cNvSpPr txBox="1">
            <a:spLocks noGrp="1"/>
          </p:cNvSpPr>
          <p:nvPr>
            <p:ph type="body" idx="1"/>
          </p:nvPr>
        </p:nvSpPr>
        <p:spPr>
          <a:xfrm rot="5400000">
            <a:off x="715811" y="642786"/>
            <a:ext cx="5159677" cy="6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▪"/>
              <a:defRPr/>
            </a:lvl1pPr>
            <a:lvl2pPr marL="914400" lvl="1" indent="-337185" algn="l">
              <a:spcBef>
                <a:spcPts val="360"/>
              </a:spcBef>
              <a:spcAft>
                <a:spcPts val="0"/>
              </a:spcAft>
              <a:buSzPts val="1710"/>
              <a:buChar char="●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◘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♦"/>
              <a:defRPr/>
            </a:lvl4pPr>
            <a:lvl5pPr marL="2286000" lvl="4" indent="-360045" algn="l">
              <a:spcBef>
                <a:spcPts val="360"/>
              </a:spcBef>
              <a:spcAft>
                <a:spcPts val="0"/>
              </a:spcAft>
              <a:buSzPts val="2070"/>
              <a:buChar char="▪"/>
              <a:defRPr/>
            </a:lvl5pPr>
            <a:lvl6pPr marL="2743200" lvl="5" indent="-360045" algn="l">
              <a:spcBef>
                <a:spcPts val="360"/>
              </a:spcBef>
              <a:spcAft>
                <a:spcPts val="0"/>
              </a:spcAft>
              <a:buSzPts val="2070"/>
              <a:buChar char="▪"/>
              <a:defRPr/>
            </a:lvl6pPr>
            <a:lvl7pPr marL="3200400" lvl="6" indent="-360045" algn="l">
              <a:spcBef>
                <a:spcPts val="360"/>
              </a:spcBef>
              <a:spcAft>
                <a:spcPts val="0"/>
              </a:spcAft>
              <a:buSzPts val="2070"/>
              <a:buChar char="▪"/>
              <a:defRPr/>
            </a:lvl7pPr>
            <a:lvl8pPr marL="3657600" lvl="7" indent="-360045" algn="l">
              <a:spcBef>
                <a:spcPts val="360"/>
              </a:spcBef>
              <a:spcAft>
                <a:spcPts val="0"/>
              </a:spcAft>
              <a:buSzPts val="2070"/>
              <a:buChar char="▪"/>
              <a:defRPr/>
            </a:lvl8pPr>
            <a:lvl9pPr marL="4114800" lvl="8" indent="-360045" algn="l">
              <a:spcBef>
                <a:spcPts val="360"/>
              </a:spcBef>
              <a:spcAft>
                <a:spcPts val="0"/>
              </a:spcAft>
              <a:buSzPts val="2070"/>
              <a:buChar char="▪"/>
              <a:defRPr/>
            </a:lvl9pPr>
          </a:lstStyle>
          <a:p>
            <a:endParaRPr/>
          </a:p>
        </p:txBody>
      </p:sp>
      <p:sp>
        <p:nvSpPr>
          <p:cNvPr id="80" name="Google Shape;80;p72"/>
          <p:cNvSpPr txBox="1">
            <a:spLocks noGrp="1"/>
          </p:cNvSpPr>
          <p:nvPr>
            <p:ph type="sldNum" idx="12"/>
          </p:nvPr>
        </p:nvSpPr>
        <p:spPr>
          <a:xfrm>
            <a:off x="8672513" y="4348163"/>
            <a:ext cx="471487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2"/>
          <p:cNvSpPr txBox="1">
            <a:spLocks noGrp="1"/>
          </p:cNvSpPr>
          <p:nvPr>
            <p:ph type="title"/>
          </p:nvPr>
        </p:nvSpPr>
        <p:spPr>
          <a:xfrm>
            <a:off x="457200" y="50878"/>
            <a:ext cx="6994525" cy="8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2"/>
          <p:cNvSpPr txBox="1">
            <a:spLocks noGrp="1"/>
          </p:cNvSpPr>
          <p:nvPr>
            <p:ph type="body" idx="1"/>
          </p:nvPr>
        </p:nvSpPr>
        <p:spPr>
          <a:xfrm>
            <a:off x="209550" y="1196975"/>
            <a:ext cx="8432800" cy="511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▪"/>
              <a:defRPr/>
            </a:lvl1pPr>
            <a:lvl2pPr marL="914400" lvl="1" indent="-337185" algn="l">
              <a:spcBef>
                <a:spcPts val="360"/>
              </a:spcBef>
              <a:spcAft>
                <a:spcPts val="0"/>
              </a:spcAft>
              <a:buSzPts val="1710"/>
              <a:buChar char="●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◘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♦"/>
              <a:defRPr/>
            </a:lvl4pPr>
            <a:lvl5pPr marL="2286000" lvl="4" indent="-360045" algn="l">
              <a:spcBef>
                <a:spcPts val="360"/>
              </a:spcBef>
              <a:spcAft>
                <a:spcPts val="0"/>
              </a:spcAft>
              <a:buSzPts val="2070"/>
              <a:buChar char="▪"/>
              <a:defRPr/>
            </a:lvl5pPr>
            <a:lvl6pPr marL="2743200" lvl="5" indent="-360045" algn="l">
              <a:spcBef>
                <a:spcPts val="360"/>
              </a:spcBef>
              <a:spcAft>
                <a:spcPts val="0"/>
              </a:spcAft>
              <a:buSzPts val="2070"/>
              <a:buChar char="▪"/>
              <a:defRPr/>
            </a:lvl6pPr>
            <a:lvl7pPr marL="3200400" lvl="6" indent="-360045" algn="l">
              <a:spcBef>
                <a:spcPts val="360"/>
              </a:spcBef>
              <a:spcAft>
                <a:spcPts val="0"/>
              </a:spcAft>
              <a:buSzPts val="2070"/>
              <a:buChar char="▪"/>
              <a:defRPr/>
            </a:lvl7pPr>
            <a:lvl8pPr marL="3657600" lvl="7" indent="-360045" algn="l">
              <a:spcBef>
                <a:spcPts val="360"/>
              </a:spcBef>
              <a:spcAft>
                <a:spcPts val="0"/>
              </a:spcAft>
              <a:buSzPts val="2070"/>
              <a:buChar char="▪"/>
              <a:defRPr/>
            </a:lvl8pPr>
            <a:lvl9pPr marL="4114800" lvl="8" indent="-360045" algn="l">
              <a:spcBef>
                <a:spcPts val="360"/>
              </a:spcBef>
              <a:spcAft>
                <a:spcPts val="0"/>
              </a:spcAft>
              <a:buSzPts val="2070"/>
              <a:buChar char="▪"/>
              <a:defRPr/>
            </a:lvl9pPr>
          </a:lstStyle>
          <a:p>
            <a:endParaRPr/>
          </a:p>
        </p:txBody>
      </p:sp>
      <p:sp>
        <p:nvSpPr>
          <p:cNvPr id="34" name="Google Shape;34;p62"/>
          <p:cNvSpPr txBox="1">
            <a:spLocks noGrp="1"/>
          </p:cNvSpPr>
          <p:nvPr>
            <p:ph type="sldNum" idx="12"/>
          </p:nvPr>
        </p:nvSpPr>
        <p:spPr>
          <a:xfrm>
            <a:off x="8672513" y="4348163"/>
            <a:ext cx="471487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and Clip Art" type="txAndClipArt">
  <p:cSld name="TEXT_AND_CLIPAR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3"/>
          <p:cNvSpPr txBox="1">
            <a:spLocks noGrp="1"/>
          </p:cNvSpPr>
          <p:nvPr>
            <p:ph type="title"/>
          </p:nvPr>
        </p:nvSpPr>
        <p:spPr>
          <a:xfrm>
            <a:off x="685800" y="465138"/>
            <a:ext cx="7772400" cy="143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3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▪"/>
              <a:defRPr/>
            </a:lvl1pPr>
            <a:lvl2pPr marL="914400" lvl="1" indent="-337185" algn="l">
              <a:spcBef>
                <a:spcPts val="360"/>
              </a:spcBef>
              <a:spcAft>
                <a:spcPts val="0"/>
              </a:spcAft>
              <a:buSzPts val="1710"/>
              <a:buChar char="●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◘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♦"/>
              <a:defRPr/>
            </a:lvl4pPr>
            <a:lvl5pPr marL="2286000" lvl="4" indent="-360045" algn="l">
              <a:spcBef>
                <a:spcPts val="360"/>
              </a:spcBef>
              <a:spcAft>
                <a:spcPts val="0"/>
              </a:spcAft>
              <a:buSzPts val="2070"/>
              <a:buChar char="▪"/>
              <a:defRPr/>
            </a:lvl5pPr>
            <a:lvl6pPr marL="2743200" lvl="5" indent="-360045" algn="l">
              <a:spcBef>
                <a:spcPts val="360"/>
              </a:spcBef>
              <a:spcAft>
                <a:spcPts val="0"/>
              </a:spcAft>
              <a:buSzPts val="2070"/>
              <a:buChar char="▪"/>
              <a:defRPr/>
            </a:lvl6pPr>
            <a:lvl7pPr marL="3200400" lvl="6" indent="-360045" algn="l">
              <a:spcBef>
                <a:spcPts val="360"/>
              </a:spcBef>
              <a:spcAft>
                <a:spcPts val="0"/>
              </a:spcAft>
              <a:buSzPts val="2070"/>
              <a:buChar char="▪"/>
              <a:defRPr/>
            </a:lvl7pPr>
            <a:lvl8pPr marL="3657600" lvl="7" indent="-360045" algn="l">
              <a:spcBef>
                <a:spcPts val="360"/>
              </a:spcBef>
              <a:spcAft>
                <a:spcPts val="0"/>
              </a:spcAft>
              <a:buSzPts val="2070"/>
              <a:buChar char="▪"/>
              <a:defRPr/>
            </a:lvl8pPr>
            <a:lvl9pPr marL="4114800" lvl="8" indent="-360045" algn="l">
              <a:spcBef>
                <a:spcPts val="360"/>
              </a:spcBef>
              <a:spcAft>
                <a:spcPts val="0"/>
              </a:spcAft>
              <a:buSzPts val="2070"/>
              <a:buChar char="▪"/>
              <a:defRPr/>
            </a:lvl9pPr>
          </a:lstStyle>
          <a:p>
            <a:endParaRPr/>
          </a:p>
        </p:txBody>
      </p:sp>
      <p:sp>
        <p:nvSpPr>
          <p:cNvPr id="38" name="Google Shape;38;p63"/>
          <p:cNvSpPr>
            <a:spLocks noGrp="1"/>
          </p:cNvSpPr>
          <p:nvPr>
            <p:ph type="clipArt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63"/>
          <p:cNvSpPr txBox="1">
            <a:spLocks noGrp="1"/>
          </p:cNvSpPr>
          <p:nvPr>
            <p:ph type="dt" idx="10"/>
          </p:nvPr>
        </p:nvSpPr>
        <p:spPr>
          <a:xfrm>
            <a:off x="712788" y="63134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63"/>
          <p:cNvSpPr txBox="1">
            <a:spLocks noGrp="1"/>
          </p:cNvSpPr>
          <p:nvPr>
            <p:ph type="ftr" idx="11"/>
          </p:nvPr>
        </p:nvSpPr>
        <p:spPr>
          <a:xfrm>
            <a:off x="3151188" y="6313488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63"/>
          <p:cNvSpPr txBox="1">
            <a:spLocks noGrp="1"/>
          </p:cNvSpPr>
          <p:nvPr>
            <p:ph type="sldNum" idx="12"/>
          </p:nvPr>
        </p:nvSpPr>
        <p:spPr>
          <a:xfrm>
            <a:off x="8672513" y="4348163"/>
            <a:ext cx="471487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3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710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610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610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610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610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610"/>
              <a:buNone/>
              <a:defRPr sz="1400"/>
            </a:lvl9pPr>
          </a:lstStyle>
          <a:p>
            <a:endParaRPr/>
          </a:p>
        </p:txBody>
      </p:sp>
      <p:sp>
        <p:nvSpPr>
          <p:cNvPr id="45" name="Google Shape;45;p64"/>
          <p:cNvSpPr txBox="1">
            <a:spLocks noGrp="1"/>
          </p:cNvSpPr>
          <p:nvPr>
            <p:ph type="sldNum" idx="12"/>
          </p:nvPr>
        </p:nvSpPr>
        <p:spPr>
          <a:xfrm>
            <a:off x="8672513" y="4348163"/>
            <a:ext cx="471487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5"/>
          <p:cNvSpPr txBox="1">
            <a:spLocks noGrp="1"/>
          </p:cNvSpPr>
          <p:nvPr>
            <p:ph type="title"/>
          </p:nvPr>
        </p:nvSpPr>
        <p:spPr>
          <a:xfrm>
            <a:off x="457200" y="50878"/>
            <a:ext cx="6994525" cy="8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5"/>
          <p:cNvSpPr txBox="1">
            <a:spLocks noGrp="1"/>
          </p:cNvSpPr>
          <p:nvPr>
            <p:ph type="body" idx="1"/>
          </p:nvPr>
        </p:nvSpPr>
        <p:spPr>
          <a:xfrm>
            <a:off x="209550" y="1196975"/>
            <a:ext cx="4140200" cy="511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3069" algn="l">
              <a:spcBef>
                <a:spcPts val="560"/>
              </a:spcBef>
              <a:spcAft>
                <a:spcPts val="0"/>
              </a:spcAft>
              <a:buSzPts val="3220"/>
              <a:buChar char="▪"/>
              <a:defRPr sz="2800"/>
            </a:lvl1pPr>
            <a:lvl2pPr marL="914400" lvl="1" indent="-373380" algn="l">
              <a:spcBef>
                <a:spcPts val="480"/>
              </a:spcBef>
              <a:spcAft>
                <a:spcPts val="0"/>
              </a:spcAft>
              <a:buSzPts val="2280"/>
              <a:buChar char="●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◘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♦"/>
              <a:defRPr sz="1800"/>
            </a:lvl4pPr>
            <a:lvl5pPr marL="2286000" lvl="4" indent="-360045" algn="l">
              <a:spcBef>
                <a:spcPts val="360"/>
              </a:spcBef>
              <a:spcAft>
                <a:spcPts val="0"/>
              </a:spcAft>
              <a:buSzPts val="2070"/>
              <a:buChar char="▪"/>
              <a:defRPr sz="1800"/>
            </a:lvl5pPr>
            <a:lvl6pPr marL="2743200" lvl="5" indent="-360045" algn="l">
              <a:spcBef>
                <a:spcPts val="360"/>
              </a:spcBef>
              <a:spcAft>
                <a:spcPts val="0"/>
              </a:spcAft>
              <a:buSzPts val="2070"/>
              <a:buChar char="▪"/>
              <a:defRPr sz="1800"/>
            </a:lvl6pPr>
            <a:lvl7pPr marL="3200400" lvl="6" indent="-360045" algn="l">
              <a:spcBef>
                <a:spcPts val="360"/>
              </a:spcBef>
              <a:spcAft>
                <a:spcPts val="0"/>
              </a:spcAft>
              <a:buSzPts val="2070"/>
              <a:buChar char="▪"/>
              <a:defRPr sz="1800"/>
            </a:lvl7pPr>
            <a:lvl8pPr marL="3657600" lvl="7" indent="-360045" algn="l">
              <a:spcBef>
                <a:spcPts val="360"/>
              </a:spcBef>
              <a:spcAft>
                <a:spcPts val="0"/>
              </a:spcAft>
              <a:buSzPts val="2070"/>
              <a:buChar char="▪"/>
              <a:defRPr sz="1800"/>
            </a:lvl8pPr>
            <a:lvl9pPr marL="4114800" lvl="8" indent="-360045" algn="l">
              <a:spcBef>
                <a:spcPts val="360"/>
              </a:spcBef>
              <a:spcAft>
                <a:spcPts val="0"/>
              </a:spcAft>
              <a:buSzPts val="2070"/>
              <a:buChar char="▪"/>
              <a:defRPr sz="1800"/>
            </a:lvl9pPr>
          </a:lstStyle>
          <a:p>
            <a:endParaRPr/>
          </a:p>
        </p:txBody>
      </p:sp>
      <p:sp>
        <p:nvSpPr>
          <p:cNvPr id="49" name="Google Shape;49;p65"/>
          <p:cNvSpPr txBox="1">
            <a:spLocks noGrp="1"/>
          </p:cNvSpPr>
          <p:nvPr>
            <p:ph type="body" idx="2"/>
          </p:nvPr>
        </p:nvSpPr>
        <p:spPr>
          <a:xfrm>
            <a:off x="4502150" y="1196975"/>
            <a:ext cx="4140200" cy="511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3069" algn="l">
              <a:spcBef>
                <a:spcPts val="560"/>
              </a:spcBef>
              <a:spcAft>
                <a:spcPts val="0"/>
              </a:spcAft>
              <a:buSzPts val="3220"/>
              <a:buChar char="▪"/>
              <a:defRPr sz="2800"/>
            </a:lvl1pPr>
            <a:lvl2pPr marL="914400" lvl="1" indent="-373380" algn="l">
              <a:spcBef>
                <a:spcPts val="480"/>
              </a:spcBef>
              <a:spcAft>
                <a:spcPts val="0"/>
              </a:spcAft>
              <a:buSzPts val="2280"/>
              <a:buChar char="●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◘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♦"/>
              <a:defRPr sz="1800"/>
            </a:lvl4pPr>
            <a:lvl5pPr marL="2286000" lvl="4" indent="-360045" algn="l">
              <a:spcBef>
                <a:spcPts val="360"/>
              </a:spcBef>
              <a:spcAft>
                <a:spcPts val="0"/>
              </a:spcAft>
              <a:buSzPts val="2070"/>
              <a:buChar char="▪"/>
              <a:defRPr sz="1800"/>
            </a:lvl5pPr>
            <a:lvl6pPr marL="2743200" lvl="5" indent="-360045" algn="l">
              <a:spcBef>
                <a:spcPts val="360"/>
              </a:spcBef>
              <a:spcAft>
                <a:spcPts val="0"/>
              </a:spcAft>
              <a:buSzPts val="2070"/>
              <a:buChar char="▪"/>
              <a:defRPr sz="1800"/>
            </a:lvl6pPr>
            <a:lvl7pPr marL="3200400" lvl="6" indent="-360045" algn="l">
              <a:spcBef>
                <a:spcPts val="360"/>
              </a:spcBef>
              <a:spcAft>
                <a:spcPts val="0"/>
              </a:spcAft>
              <a:buSzPts val="2070"/>
              <a:buChar char="▪"/>
              <a:defRPr sz="1800"/>
            </a:lvl7pPr>
            <a:lvl8pPr marL="3657600" lvl="7" indent="-360045" algn="l">
              <a:spcBef>
                <a:spcPts val="360"/>
              </a:spcBef>
              <a:spcAft>
                <a:spcPts val="0"/>
              </a:spcAft>
              <a:buSzPts val="2070"/>
              <a:buChar char="▪"/>
              <a:defRPr sz="1800"/>
            </a:lvl8pPr>
            <a:lvl9pPr marL="4114800" lvl="8" indent="-360045" algn="l">
              <a:spcBef>
                <a:spcPts val="360"/>
              </a:spcBef>
              <a:spcAft>
                <a:spcPts val="0"/>
              </a:spcAft>
              <a:buSzPts val="2070"/>
              <a:buChar char="▪"/>
              <a:defRPr sz="1800"/>
            </a:lvl9pPr>
          </a:lstStyle>
          <a:p>
            <a:endParaRPr/>
          </a:p>
        </p:txBody>
      </p:sp>
      <p:sp>
        <p:nvSpPr>
          <p:cNvPr id="50" name="Google Shape;50;p65"/>
          <p:cNvSpPr txBox="1">
            <a:spLocks noGrp="1"/>
          </p:cNvSpPr>
          <p:nvPr>
            <p:ph type="sldNum" idx="12"/>
          </p:nvPr>
        </p:nvSpPr>
        <p:spPr>
          <a:xfrm>
            <a:off x="8672513" y="4348163"/>
            <a:ext cx="471487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6"/>
          <p:cNvSpPr txBox="1">
            <a:spLocks noGrp="1"/>
          </p:cNvSpPr>
          <p:nvPr>
            <p:ph type="title"/>
          </p:nvPr>
        </p:nvSpPr>
        <p:spPr>
          <a:xfrm>
            <a:off x="457200" y="-882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76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9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84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84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84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84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84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6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3860" algn="l">
              <a:spcBef>
                <a:spcPts val="480"/>
              </a:spcBef>
              <a:spcAft>
                <a:spcPts val="0"/>
              </a:spcAft>
              <a:buSzPts val="2760"/>
              <a:buChar char="▪"/>
              <a:defRPr sz="2400"/>
            </a:lvl1pPr>
            <a:lvl2pPr marL="914400" lvl="1" indent="-349250" algn="l">
              <a:spcBef>
                <a:spcPts val="400"/>
              </a:spcBef>
              <a:spcAft>
                <a:spcPts val="0"/>
              </a:spcAft>
              <a:buSzPts val="1900"/>
              <a:buChar char="●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◘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♦"/>
              <a:defRPr sz="1600"/>
            </a:lvl4pPr>
            <a:lvl5pPr marL="2286000" lvl="4" indent="-345439" algn="l">
              <a:spcBef>
                <a:spcPts val="320"/>
              </a:spcBef>
              <a:spcAft>
                <a:spcPts val="0"/>
              </a:spcAft>
              <a:buSzPts val="1840"/>
              <a:buChar char="▪"/>
              <a:defRPr sz="1600"/>
            </a:lvl5pPr>
            <a:lvl6pPr marL="2743200" lvl="5" indent="-345439" algn="l">
              <a:spcBef>
                <a:spcPts val="320"/>
              </a:spcBef>
              <a:spcAft>
                <a:spcPts val="0"/>
              </a:spcAft>
              <a:buSzPts val="1840"/>
              <a:buChar char="▪"/>
              <a:defRPr sz="1600"/>
            </a:lvl6pPr>
            <a:lvl7pPr marL="3200400" lvl="6" indent="-345439" algn="l">
              <a:spcBef>
                <a:spcPts val="320"/>
              </a:spcBef>
              <a:spcAft>
                <a:spcPts val="0"/>
              </a:spcAft>
              <a:buSzPts val="1840"/>
              <a:buChar char="▪"/>
              <a:defRPr sz="1600"/>
            </a:lvl7pPr>
            <a:lvl8pPr marL="3657600" lvl="7" indent="-345440" algn="l">
              <a:spcBef>
                <a:spcPts val="320"/>
              </a:spcBef>
              <a:spcAft>
                <a:spcPts val="0"/>
              </a:spcAft>
              <a:buSzPts val="1840"/>
              <a:buChar char="▪"/>
              <a:defRPr sz="1600"/>
            </a:lvl8pPr>
            <a:lvl9pPr marL="4114800" lvl="8" indent="-345440" algn="l">
              <a:spcBef>
                <a:spcPts val="320"/>
              </a:spcBef>
              <a:spcAft>
                <a:spcPts val="0"/>
              </a:spcAft>
              <a:buSzPts val="1840"/>
              <a:buChar char="▪"/>
              <a:defRPr sz="1600"/>
            </a:lvl9pPr>
          </a:lstStyle>
          <a:p>
            <a:endParaRPr/>
          </a:p>
        </p:txBody>
      </p:sp>
      <p:sp>
        <p:nvSpPr>
          <p:cNvPr id="55" name="Google Shape;55;p6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76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9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84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84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84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84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84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6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3860" algn="l">
              <a:spcBef>
                <a:spcPts val="480"/>
              </a:spcBef>
              <a:spcAft>
                <a:spcPts val="0"/>
              </a:spcAft>
              <a:buSzPts val="2760"/>
              <a:buChar char="▪"/>
              <a:defRPr sz="2400"/>
            </a:lvl1pPr>
            <a:lvl2pPr marL="914400" lvl="1" indent="-349250" algn="l">
              <a:spcBef>
                <a:spcPts val="400"/>
              </a:spcBef>
              <a:spcAft>
                <a:spcPts val="0"/>
              </a:spcAft>
              <a:buSzPts val="1900"/>
              <a:buChar char="●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◘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♦"/>
              <a:defRPr sz="1600"/>
            </a:lvl4pPr>
            <a:lvl5pPr marL="2286000" lvl="4" indent="-345439" algn="l">
              <a:spcBef>
                <a:spcPts val="320"/>
              </a:spcBef>
              <a:spcAft>
                <a:spcPts val="0"/>
              </a:spcAft>
              <a:buSzPts val="1840"/>
              <a:buChar char="▪"/>
              <a:defRPr sz="1600"/>
            </a:lvl5pPr>
            <a:lvl6pPr marL="2743200" lvl="5" indent="-345439" algn="l">
              <a:spcBef>
                <a:spcPts val="320"/>
              </a:spcBef>
              <a:spcAft>
                <a:spcPts val="0"/>
              </a:spcAft>
              <a:buSzPts val="1840"/>
              <a:buChar char="▪"/>
              <a:defRPr sz="1600"/>
            </a:lvl6pPr>
            <a:lvl7pPr marL="3200400" lvl="6" indent="-345439" algn="l">
              <a:spcBef>
                <a:spcPts val="320"/>
              </a:spcBef>
              <a:spcAft>
                <a:spcPts val="0"/>
              </a:spcAft>
              <a:buSzPts val="1840"/>
              <a:buChar char="▪"/>
              <a:defRPr sz="1600"/>
            </a:lvl7pPr>
            <a:lvl8pPr marL="3657600" lvl="7" indent="-345440" algn="l">
              <a:spcBef>
                <a:spcPts val="320"/>
              </a:spcBef>
              <a:spcAft>
                <a:spcPts val="0"/>
              </a:spcAft>
              <a:buSzPts val="1840"/>
              <a:buChar char="▪"/>
              <a:defRPr sz="1600"/>
            </a:lvl8pPr>
            <a:lvl9pPr marL="4114800" lvl="8" indent="-345440" algn="l">
              <a:spcBef>
                <a:spcPts val="320"/>
              </a:spcBef>
              <a:spcAft>
                <a:spcPts val="0"/>
              </a:spcAft>
              <a:buSzPts val="1840"/>
              <a:buChar char="▪"/>
              <a:defRPr sz="1600"/>
            </a:lvl9pPr>
          </a:lstStyle>
          <a:p>
            <a:endParaRPr/>
          </a:p>
        </p:txBody>
      </p:sp>
      <p:sp>
        <p:nvSpPr>
          <p:cNvPr id="57" name="Google Shape;57;p66"/>
          <p:cNvSpPr txBox="1">
            <a:spLocks noGrp="1"/>
          </p:cNvSpPr>
          <p:nvPr>
            <p:ph type="sldNum" idx="12"/>
          </p:nvPr>
        </p:nvSpPr>
        <p:spPr>
          <a:xfrm>
            <a:off x="8672513" y="4348163"/>
            <a:ext cx="471487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7"/>
          <p:cNvSpPr txBox="1">
            <a:spLocks noGrp="1"/>
          </p:cNvSpPr>
          <p:nvPr>
            <p:ph type="title"/>
          </p:nvPr>
        </p:nvSpPr>
        <p:spPr>
          <a:xfrm>
            <a:off x="457200" y="50878"/>
            <a:ext cx="6994525" cy="8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7"/>
          <p:cNvSpPr txBox="1">
            <a:spLocks noGrp="1"/>
          </p:cNvSpPr>
          <p:nvPr>
            <p:ph type="sldNum" idx="12"/>
          </p:nvPr>
        </p:nvSpPr>
        <p:spPr>
          <a:xfrm>
            <a:off x="8672513" y="4348163"/>
            <a:ext cx="471487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8"/>
          <p:cNvSpPr txBox="1">
            <a:spLocks noGrp="1"/>
          </p:cNvSpPr>
          <p:nvPr>
            <p:ph type="sldNum" idx="12"/>
          </p:nvPr>
        </p:nvSpPr>
        <p:spPr>
          <a:xfrm>
            <a:off x="8672513" y="4348163"/>
            <a:ext cx="471487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69"/>
          <p:cNvSpPr txBox="1">
            <a:spLocks noGrp="1"/>
          </p:cNvSpPr>
          <p:nvPr>
            <p:ph type="title"/>
          </p:nvPr>
        </p:nvSpPr>
        <p:spPr>
          <a:xfrm>
            <a:off x="457200" y="1204365"/>
            <a:ext cx="3008313" cy="1007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69"/>
          <p:cNvSpPr txBox="1">
            <a:spLocks noGrp="1"/>
          </p:cNvSpPr>
          <p:nvPr>
            <p:ph type="body" idx="1"/>
          </p:nvPr>
        </p:nvSpPr>
        <p:spPr>
          <a:xfrm>
            <a:off x="3575050" y="1204366"/>
            <a:ext cx="5111750" cy="5073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62280" algn="l">
              <a:spcBef>
                <a:spcPts val="640"/>
              </a:spcBef>
              <a:spcAft>
                <a:spcPts val="0"/>
              </a:spcAft>
              <a:buSzPts val="3680"/>
              <a:buChar char="▪"/>
              <a:defRPr sz="3200"/>
            </a:lvl1pPr>
            <a:lvl2pPr marL="914400" lvl="1" indent="-397510" algn="l">
              <a:spcBef>
                <a:spcPts val="560"/>
              </a:spcBef>
              <a:spcAft>
                <a:spcPts val="0"/>
              </a:spcAft>
              <a:buSzPts val="2660"/>
              <a:buChar char="●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Char char="◘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Char char="♦"/>
              <a:defRPr sz="2000"/>
            </a:lvl4pPr>
            <a:lvl5pPr marL="2286000" lvl="4" indent="-374650" algn="l">
              <a:spcBef>
                <a:spcPts val="400"/>
              </a:spcBef>
              <a:spcAft>
                <a:spcPts val="0"/>
              </a:spcAft>
              <a:buSzPts val="2300"/>
              <a:buChar char="▪"/>
              <a:defRPr sz="2000"/>
            </a:lvl5pPr>
            <a:lvl6pPr marL="2743200" lvl="5" indent="-374650" algn="l">
              <a:spcBef>
                <a:spcPts val="400"/>
              </a:spcBef>
              <a:spcAft>
                <a:spcPts val="0"/>
              </a:spcAft>
              <a:buSzPts val="2300"/>
              <a:buChar char="▪"/>
              <a:defRPr sz="2000"/>
            </a:lvl6pPr>
            <a:lvl7pPr marL="3200400" lvl="6" indent="-374650" algn="l">
              <a:spcBef>
                <a:spcPts val="400"/>
              </a:spcBef>
              <a:spcAft>
                <a:spcPts val="0"/>
              </a:spcAft>
              <a:buSzPts val="2300"/>
              <a:buChar char="▪"/>
              <a:defRPr sz="2000"/>
            </a:lvl7pPr>
            <a:lvl8pPr marL="3657600" lvl="7" indent="-374650" algn="l">
              <a:spcBef>
                <a:spcPts val="400"/>
              </a:spcBef>
              <a:spcAft>
                <a:spcPts val="0"/>
              </a:spcAft>
              <a:buSzPts val="2300"/>
              <a:buChar char="▪"/>
              <a:defRPr sz="2000"/>
            </a:lvl8pPr>
            <a:lvl9pPr marL="4114800" lvl="8" indent="-374650" algn="l">
              <a:spcBef>
                <a:spcPts val="400"/>
              </a:spcBef>
              <a:spcAft>
                <a:spcPts val="0"/>
              </a:spcAft>
              <a:buSzPts val="2300"/>
              <a:buChar char="▪"/>
              <a:defRPr sz="2000"/>
            </a:lvl9pPr>
          </a:lstStyle>
          <a:p>
            <a:endParaRPr/>
          </a:p>
        </p:txBody>
      </p:sp>
      <p:sp>
        <p:nvSpPr>
          <p:cNvPr id="66" name="Google Shape;66;p6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61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14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67" name="Google Shape;67;p69"/>
          <p:cNvSpPr txBox="1">
            <a:spLocks noGrp="1"/>
          </p:cNvSpPr>
          <p:nvPr>
            <p:ph type="sldNum" idx="12"/>
          </p:nvPr>
        </p:nvSpPr>
        <p:spPr>
          <a:xfrm>
            <a:off x="8672513" y="4348163"/>
            <a:ext cx="471487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0"/>
          <p:cNvSpPr/>
          <p:nvPr/>
        </p:nvSpPr>
        <p:spPr>
          <a:xfrm>
            <a:off x="0" y="1072826"/>
            <a:ext cx="9144000" cy="5305749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60" descr="PPT_Vorlage_Header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1074136"/>
            <a:ext cx="9144000" cy="32445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60"/>
          <p:cNvSpPr/>
          <p:nvPr/>
        </p:nvSpPr>
        <p:spPr>
          <a:xfrm>
            <a:off x="8682038" y="3468688"/>
            <a:ext cx="461962" cy="2087562"/>
          </a:xfrm>
          <a:custGeom>
            <a:avLst/>
            <a:gdLst/>
            <a:ahLst/>
            <a:cxnLst/>
            <a:rect l="l" t="t" r="r" b="b"/>
            <a:pathLst>
              <a:path w="291" h="1315" extrusionOk="0">
                <a:moveTo>
                  <a:pt x="0" y="298"/>
                </a:moveTo>
                <a:lnTo>
                  <a:pt x="0" y="1025"/>
                </a:lnTo>
                <a:lnTo>
                  <a:pt x="291" y="1315"/>
                </a:lnTo>
                <a:lnTo>
                  <a:pt x="291" y="0"/>
                </a:lnTo>
                <a:lnTo>
                  <a:pt x="8" y="283"/>
                </a:lnTo>
                <a:lnTo>
                  <a:pt x="0" y="298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60"/>
          <p:cNvSpPr txBox="1">
            <a:spLocks noGrp="1"/>
          </p:cNvSpPr>
          <p:nvPr>
            <p:ph type="title"/>
          </p:nvPr>
        </p:nvSpPr>
        <p:spPr>
          <a:xfrm>
            <a:off x="457200" y="50878"/>
            <a:ext cx="6994525" cy="8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60"/>
          <p:cNvSpPr txBox="1">
            <a:spLocks noGrp="1"/>
          </p:cNvSpPr>
          <p:nvPr>
            <p:ph type="body" idx="1"/>
          </p:nvPr>
        </p:nvSpPr>
        <p:spPr>
          <a:xfrm>
            <a:off x="209550" y="1196975"/>
            <a:ext cx="8432800" cy="511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3069" algn="l" rtl="0">
              <a:spcBef>
                <a:spcPts val="560"/>
              </a:spcBef>
              <a:spcAft>
                <a:spcPts val="0"/>
              </a:spcAft>
              <a:buClr>
                <a:srgbClr val="009534"/>
              </a:buClr>
              <a:buSzPts val="3220"/>
              <a:buFont typeface="Noto Sans Symbols"/>
              <a:buChar char="▪"/>
              <a:defRPr sz="2800" b="0" i="0" u="none" strike="noStrike" cap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5444" algn="l" rtl="0">
              <a:spcBef>
                <a:spcPts val="520"/>
              </a:spcBef>
              <a:spcAft>
                <a:spcPts val="0"/>
              </a:spcAft>
              <a:buClr>
                <a:srgbClr val="00AF4B"/>
              </a:buClr>
              <a:buSzPts val="2470"/>
              <a:buFont typeface="Arial"/>
              <a:buChar char="●"/>
              <a:defRPr sz="2600" b="0" i="0" u="none" strike="noStrike" cap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8300" algn="l" rtl="0">
              <a:spcBef>
                <a:spcPts val="440"/>
              </a:spcBef>
              <a:spcAft>
                <a:spcPts val="0"/>
              </a:spcAft>
              <a:buClr>
                <a:srgbClr val="00AF4B"/>
              </a:buClr>
              <a:buSzPts val="2200"/>
              <a:buFont typeface="Arial"/>
              <a:buChar char="◘"/>
              <a:defRPr sz="2200" b="0" i="0" u="none" strike="noStrike" cap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00AF4B"/>
              </a:buClr>
              <a:buSzPts val="2000"/>
              <a:buFont typeface="Arial"/>
              <a:buChar char="♦"/>
              <a:defRPr sz="2000" b="0" i="0" u="none" strike="noStrike" cap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74650" algn="l" rtl="0">
              <a:spcBef>
                <a:spcPts val="400"/>
              </a:spcBef>
              <a:spcAft>
                <a:spcPts val="0"/>
              </a:spcAft>
              <a:buClr>
                <a:srgbClr val="00AF4B"/>
              </a:buClr>
              <a:buSzPts val="2300"/>
              <a:buFont typeface="Noto Sans Symbols"/>
              <a:buChar char="▪"/>
              <a:defRPr sz="2000" b="0" i="0" u="none" strike="noStrike" cap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74650" algn="l" rtl="0">
              <a:spcBef>
                <a:spcPts val="400"/>
              </a:spcBef>
              <a:spcAft>
                <a:spcPts val="0"/>
              </a:spcAft>
              <a:buClr>
                <a:srgbClr val="00AF4B"/>
              </a:buClr>
              <a:buSzPts val="2300"/>
              <a:buFont typeface="Noto Sans Symbols"/>
              <a:buChar char="▪"/>
              <a:defRPr sz="2000" b="0" i="0" u="none" strike="noStrike" cap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74650" algn="l" rtl="0">
              <a:spcBef>
                <a:spcPts val="400"/>
              </a:spcBef>
              <a:spcAft>
                <a:spcPts val="0"/>
              </a:spcAft>
              <a:buClr>
                <a:srgbClr val="00AF4B"/>
              </a:buClr>
              <a:buSzPts val="2300"/>
              <a:buFont typeface="Noto Sans Symbols"/>
              <a:buChar char="▪"/>
              <a:defRPr sz="2000" b="0" i="0" u="none" strike="noStrike" cap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74650" algn="l" rtl="0">
              <a:spcBef>
                <a:spcPts val="400"/>
              </a:spcBef>
              <a:spcAft>
                <a:spcPts val="0"/>
              </a:spcAft>
              <a:buClr>
                <a:srgbClr val="00AF4B"/>
              </a:buClr>
              <a:buSzPts val="2300"/>
              <a:buFont typeface="Noto Sans Symbols"/>
              <a:buChar char="▪"/>
              <a:defRPr sz="2000" b="0" i="0" u="none" strike="noStrike" cap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74650" algn="l" rtl="0">
              <a:spcBef>
                <a:spcPts val="400"/>
              </a:spcBef>
              <a:spcAft>
                <a:spcPts val="0"/>
              </a:spcAft>
              <a:buClr>
                <a:srgbClr val="00AF4B"/>
              </a:buClr>
              <a:buSzPts val="2300"/>
              <a:buFont typeface="Noto Sans Symbols"/>
              <a:buChar char="▪"/>
              <a:defRPr sz="2000" b="0" i="0" u="none" strike="noStrike" cap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5" name="Google Shape;15;p60" descr="PPT_Vorlage_Footer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0" y="6089650"/>
            <a:ext cx="9144000" cy="29845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60"/>
          <p:cNvSpPr txBox="1">
            <a:spLocks noGrp="1"/>
          </p:cNvSpPr>
          <p:nvPr>
            <p:ph type="sldNum" idx="12"/>
          </p:nvPr>
        </p:nvSpPr>
        <p:spPr>
          <a:xfrm>
            <a:off x="8672513" y="4348163"/>
            <a:ext cx="471487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2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2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2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2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2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2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2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2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" name="Google Shape;17;p60" descr="SafetyCompany_Green-White.png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583714" y="280611"/>
            <a:ext cx="1100666" cy="525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60" descr="When-You-Go-In-R1.png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5491246" y="6527398"/>
            <a:ext cx="3169708" cy="211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60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247403" y="5810825"/>
            <a:ext cx="1047175" cy="10471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54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gif"/><Relationship Id="rId5" Type="http://schemas.openxmlformats.org/officeDocument/2006/relationships/image" Target="../media/image52.png"/><Relationship Id="rId4" Type="http://schemas.openxmlformats.org/officeDocument/2006/relationships/image" Target="../media/image51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 txBox="1">
            <a:spLocks noGrp="1"/>
          </p:cNvSpPr>
          <p:nvPr>
            <p:ph type="subTitle" idx="1"/>
          </p:nvPr>
        </p:nvSpPr>
        <p:spPr>
          <a:xfrm>
            <a:off x="468313" y="5300663"/>
            <a:ext cx="6191250" cy="1033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SzPts val="2300"/>
              <a:buFont typeface="Noto Sans Symbols"/>
              <a:buNone/>
            </a:pP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SzPts val="2300"/>
              <a:buFont typeface="Noto Sans Symbols"/>
              <a:buNone/>
            </a:pPr>
            <a:endParaRPr/>
          </a:p>
        </p:txBody>
      </p:sp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468312" y="4160762"/>
            <a:ext cx="7405687" cy="68943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333333">
                <a:alpha val="74901"/>
              </a:srgbClr>
            </a:outerShdw>
          </a:effectLst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1"/>
              <a:t>Emergency Response Solutions</a:t>
            </a:r>
            <a:endParaRPr sz="2400" i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11" descr="C:\Users\02picardt49\Pictures\AAApics\IMG_2919_c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1592263"/>
            <a:ext cx="4459011" cy="4518863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163" name="Google Shape;163;p11"/>
          <p:cNvSpPr txBox="1"/>
          <p:nvPr/>
        </p:nvSpPr>
        <p:spPr>
          <a:xfrm>
            <a:off x="243821" y="1248331"/>
            <a:ext cx="4925977" cy="478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7338" marR="0" lvl="0" indent="-287338" algn="l" rtl="0">
              <a:spcBef>
                <a:spcPts val="0"/>
              </a:spcBef>
              <a:spcAft>
                <a:spcPts val="0"/>
              </a:spcAft>
              <a:buClr>
                <a:srgbClr val="009534"/>
              </a:buClr>
              <a:buSzPts val="2760"/>
              <a:buFont typeface="Noto Sans Symbols"/>
              <a:buChar char="▪"/>
            </a:pPr>
            <a:r>
              <a:rPr lang="en-US" sz="24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Handle at top of back frame </a:t>
            </a:r>
            <a:br>
              <a:rPr lang="en-US" sz="24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Static load rated to 1000lbs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009534"/>
              </a:buClr>
              <a:buSzPts val="2760"/>
              <a:buFont typeface="Noto Sans Symbols"/>
              <a:buNone/>
            </a:pPr>
            <a:endParaRPr sz="2400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009534"/>
              </a:buClr>
              <a:buSzPts val="2760"/>
              <a:buFont typeface="Noto Sans Symbols"/>
              <a:buNone/>
            </a:pPr>
            <a:endParaRPr sz="2400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009534"/>
              </a:buClr>
              <a:buSzPts val="2760"/>
              <a:buFont typeface="Noto Sans Symbols"/>
              <a:buNone/>
            </a:pPr>
            <a:endParaRPr sz="2400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009534"/>
              </a:buClr>
              <a:buSzPts val="2760"/>
              <a:buFont typeface="Noto Sans Symbols"/>
              <a:buNone/>
            </a:pPr>
            <a:r>
              <a:rPr lang="en-US" sz="24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   Drag Rescue / carry handles </a:t>
            </a:r>
            <a:br>
              <a:rPr lang="en-US" sz="24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   on either side are static load    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009534"/>
              </a:buClr>
              <a:buSzPts val="2760"/>
              <a:buFont typeface="Noto Sans Symbols"/>
              <a:buNone/>
            </a:pPr>
            <a:r>
              <a:rPr lang="en-US" sz="24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   rated to 500lbs each 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009534"/>
              </a:buClr>
              <a:buSzPts val="2760"/>
              <a:buFont typeface="Noto Sans Symbols"/>
              <a:buNone/>
            </a:pPr>
            <a:endParaRPr sz="2400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009534"/>
              </a:buClr>
              <a:buSzPts val="2760"/>
              <a:buFont typeface="Noto Sans Symbols"/>
              <a:buNone/>
            </a:pPr>
            <a:r>
              <a:rPr lang="en-US" sz="24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009534"/>
              </a:buClr>
              <a:buSzPts val="2760"/>
              <a:buFont typeface="Noto Sans Symbols"/>
              <a:buNone/>
            </a:pPr>
            <a:endParaRPr sz="2400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7338" marR="0" lvl="0" indent="-82868" algn="l" rtl="0">
              <a:spcBef>
                <a:spcPts val="560"/>
              </a:spcBef>
              <a:spcAft>
                <a:spcPts val="0"/>
              </a:spcAft>
              <a:buClr>
                <a:srgbClr val="009534"/>
              </a:buClr>
              <a:buSzPts val="3220"/>
              <a:buFont typeface="Noto Sans Symbols"/>
              <a:buNone/>
            </a:pPr>
            <a:endParaRPr sz="2800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7063" marR="0" lvl="1" indent="-56514" algn="l" rtl="0">
              <a:spcBef>
                <a:spcPts val="560"/>
              </a:spcBef>
              <a:spcAft>
                <a:spcPts val="0"/>
              </a:spcAft>
              <a:buClr>
                <a:srgbClr val="00AF4B"/>
              </a:buClr>
              <a:buSzPts val="2660"/>
              <a:buFont typeface="Arial"/>
              <a:buNone/>
            </a:pPr>
            <a:endParaRPr sz="2800" b="0" i="0" u="none" strike="noStrike" cap="none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7063" marR="0" lvl="1" indent="-56514" algn="l" rtl="0">
              <a:spcBef>
                <a:spcPts val="560"/>
              </a:spcBef>
              <a:spcAft>
                <a:spcPts val="0"/>
              </a:spcAft>
              <a:buClr>
                <a:srgbClr val="00AF4B"/>
              </a:buClr>
              <a:buSzPts val="2660"/>
              <a:buFont typeface="Arial"/>
              <a:buNone/>
            </a:pPr>
            <a:endParaRPr sz="28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7063" marR="0" lvl="1" indent="-56514" algn="l" rtl="0">
              <a:spcBef>
                <a:spcPts val="560"/>
              </a:spcBef>
              <a:spcAft>
                <a:spcPts val="0"/>
              </a:spcAft>
              <a:buClr>
                <a:srgbClr val="00AF4B"/>
              </a:buClr>
              <a:buSzPts val="2660"/>
              <a:buFont typeface="Arial"/>
              <a:buNone/>
            </a:pPr>
            <a:endParaRPr sz="28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1638" marR="0" lvl="1" indent="0" algn="l" rtl="0">
              <a:spcBef>
                <a:spcPts val="560"/>
              </a:spcBef>
              <a:spcAft>
                <a:spcPts val="0"/>
              </a:spcAft>
              <a:buClr>
                <a:srgbClr val="00AF4B"/>
              </a:buClr>
              <a:buSzPts val="2660"/>
              <a:buFont typeface="Arial"/>
              <a:buNone/>
            </a:pPr>
            <a:endParaRPr sz="2800" b="0" i="0" u="none" strike="noStrike" cap="none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7063" marR="0" lvl="1" indent="-56514" algn="l" rtl="0">
              <a:spcBef>
                <a:spcPts val="560"/>
              </a:spcBef>
              <a:spcAft>
                <a:spcPts val="0"/>
              </a:spcAft>
              <a:buClr>
                <a:srgbClr val="00AF4B"/>
              </a:buClr>
              <a:buSzPts val="2660"/>
              <a:buFont typeface="Arial"/>
              <a:buNone/>
            </a:pPr>
            <a:endParaRPr sz="2800" b="0" i="0" u="none" strike="noStrike" cap="none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7063" marR="0" lvl="1" indent="-225424" algn="l" rtl="0">
              <a:spcBef>
                <a:spcPts val="560"/>
              </a:spcBef>
              <a:spcAft>
                <a:spcPts val="0"/>
              </a:spcAft>
              <a:buClr>
                <a:srgbClr val="00AF4B"/>
              </a:buClr>
              <a:buSzPts val="2660"/>
              <a:buFont typeface="Arial"/>
              <a:buChar char="●"/>
            </a:pPr>
            <a:r>
              <a:rPr lang="en-US"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64" name="Google Shape;164;p11"/>
          <p:cNvSpPr txBox="1">
            <a:spLocks noGrp="1"/>
          </p:cNvSpPr>
          <p:nvPr>
            <p:ph type="title"/>
          </p:nvPr>
        </p:nvSpPr>
        <p:spPr>
          <a:xfrm>
            <a:off x="463799" y="51147"/>
            <a:ext cx="6994525" cy="865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Carrier &amp; Harness</a:t>
            </a:r>
            <a:endParaRPr/>
          </a:p>
        </p:txBody>
      </p:sp>
      <p:cxnSp>
        <p:nvCxnSpPr>
          <p:cNvPr id="165" name="Google Shape;165;p11"/>
          <p:cNvCxnSpPr/>
          <p:nvPr/>
        </p:nvCxnSpPr>
        <p:spPr>
          <a:xfrm>
            <a:off x="4059157" y="1855366"/>
            <a:ext cx="2477829" cy="5977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6" name="Google Shape;166;p11"/>
          <p:cNvCxnSpPr/>
          <p:nvPr/>
        </p:nvCxnSpPr>
        <p:spPr>
          <a:xfrm rot="10800000" flipH="1">
            <a:off x="4572000" y="3337166"/>
            <a:ext cx="1417125" cy="273946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7" name="Google Shape;167;p11"/>
          <p:cNvCxnSpPr/>
          <p:nvPr/>
        </p:nvCxnSpPr>
        <p:spPr>
          <a:xfrm>
            <a:off x="4572000" y="3636016"/>
            <a:ext cx="2836586" cy="161878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8" name="Google Shape;168;p11"/>
          <p:cNvSpPr txBox="1">
            <a:spLocks noGrp="1"/>
          </p:cNvSpPr>
          <p:nvPr>
            <p:ph type="sldNum" idx="12"/>
          </p:nvPr>
        </p:nvSpPr>
        <p:spPr>
          <a:xfrm>
            <a:off x="8672513" y="4358796"/>
            <a:ext cx="471487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"/>
          <p:cNvSpPr txBox="1">
            <a:spLocks noGrp="1"/>
          </p:cNvSpPr>
          <p:nvPr>
            <p:ph type="title"/>
          </p:nvPr>
        </p:nvSpPr>
        <p:spPr>
          <a:xfrm>
            <a:off x="457200" y="50878"/>
            <a:ext cx="6994525" cy="8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RIT, Rescue, Firefighter Survival</a:t>
            </a:r>
            <a:endParaRPr/>
          </a:p>
        </p:txBody>
      </p:sp>
      <p:sp>
        <p:nvSpPr>
          <p:cNvPr id="174" name="Google Shape;174;p12"/>
          <p:cNvSpPr txBox="1">
            <a:spLocks noGrp="1"/>
          </p:cNvSpPr>
          <p:nvPr>
            <p:ph type="body" idx="1"/>
          </p:nvPr>
        </p:nvSpPr>
        <p:spPr>
          <a:xfrm>
            <a:off x="250540" y="1248034"/>
            <a:ext cx="4649530" cy="511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7338" lvl="1" indent="-287338" algn="l" rtl="0">
              <a:spcBef>
                <a:spcPts val="0"/>
              </a:spcBef>
              <a:spcAft>
                <a:spcPts val="0"/>
              </a:spcAft>
              <a:buClr>
                <a:srgbClr val="009534"/>
              </a:buClr>
              <a:buSzPts val="2760"/>
              <a:buFont typeface="Noto Sans Symbols"/>
              <a:buChar char="▪"/>
            </a:pPr>
            <a:r>
              <a:rPr lang="en-US" sz="2400"/>
              <a:t>Buddy lights – six in total – are viewable 360 degrees and help in locating Firefighter</a:t>
            </a:r>
            <a:endParaRPr/>
          </a:p>
          <a:p>
            <a:pPr marL="287338" lvl="1" indent="-210661" algn="l" rtl="0">
              <a:spcBef>
                <a:spcPts val="210"/>
              </a:spcBef>
              <a:spcAft>
                <a:spcPts val="0"/>
              </a:spcAft>
              <a:buClr>
                <a:srgbClr val="009534"/>
              </a:buClr>
              <a:buSzPts val="1208"/>
              <a:buFont typeface="Noto Sans Symbols"/>
              <a:buNone/>
            </a:pPr>
            <a:endParaRPr sz="1050"/>
          </a:p>
          <a:p>
            <a:pPr marL="287338" lvl="1" indent="-287338" algn="l" rtl="0">
              <a:spcBef>
                <a:spcPts val="480"/>
              </a:spcBef>
              <a:spcAft>
                <a:spcPts val="0"/>
              </a:spcAft>
              <a:buClr>
                <a:srgbClr val="009534"/>
              </a:buClr>
              <a:buSzPts val="2760"/>
              <a:buFont typeface="Noto Sans Symbols"/>
              <a:buChar char="▪"/>
            </a:pPr>
            <a:r>
              <a:rPr lang="en-US" sz="2400"/>
              <a:t>Color-coding of buddy lights show both air and alarm status </a:t>
            </a:r>
            <a:endParaRPr/>
          </a:p>
          <a:p>
            <a:pPr marL="287338" lvl="1" indent="-210661" algn="l" rtl="0">
              <a:spcBef>
                <a:spcPts val="210"/>
              </a:spcBef>
              <a:spcAft>
                <a:spcPts val="0"/>
              </a:spcAft>
              <a:buClr>
                <a:srgbClr val="009534"/>
              </a:buClr>
              <a:buSzPts val="1208"/>
              <a:buFont typeface="Noto Sans Symbols"/>
              <a:buNone/>
            </a:pPr>
            <a:endParaRPr sz="1050"/>
          </a:p>
          <a:p>
            <a:pPr marL="287338" lvl="1" indent="-287338" algn="l" rtl="0">
              <a:spcBef>
                <a:spcPts val="480"/>
              </a:spcBef>
              <a:spcAft>
                <a:spcPts val="0"/>
              </a:spcAft>
              <a:buClr>
                <a:srgbClr val="009534"/>
              </a:buClr>
              <a:buSzPts val="2760"/>
              <a:buFont typeface="Noto Sans Symbols"/>
              <a:buChar char="▪"/>
            </a:pPr>
            <a:r>
              <a:rPr lang="en-US" sz="2400"/>
              <a:t>Reflective shoulder straps and luminescent cylinder band improve visibility</a:t>
            </a:r>
            <a:endParaRPr/>
          </a:p>
          <a:p>
            <a:pPr marL="287338" lvl="1" indent="-210661" algn="l" rtl="0">
              <a:spcBef>
                <a:spcPts val="210"/>
              </a:spcBef>
              <a:spcAft>
                <a:spcPts val="0"/>
              </a:spcAft>
              <a:buClr>
                <a:srgbClr val="009534"/>
              </a:buClr>
              <a:buSzPts val="1208"/>
              <a:buFont typeface="Noto Sans Symbols"/>
              <a:buNone/>
            </a:pPr>
            <a:endParaRPr sz="1050"/>
          </a:p>
          <a:p>
            <a:pPr marL="0" lvl="1" indent="0" algn="l" rtl="0">
              <a:spcBef>
                <a:spcPts val="560"/>
              </a:spcBef>
              <a:spcAft>
                <a:spcPts val="0"/>
              </a:spcAft>
              <a:buClr>
                <a:srgbClr val="009534"/>
              </a:buClr>
              <a:buSzPts val="3220"/>
              <a:buNone/>
            </a:pPr>
            <a:endParaRPr sz="2800"/>
          </a:p>
          <a:p>
            <a:pPr marL="287338" lvl="0" indent="-53658" algn="l" rtl="0">
              <a:spcBef>
                <a:spcPts val="640"/>
              </a:spcBef>
              <a:spcAft>
                <a:spcPts val="0"/>
              </a:spcAft>
              <a:buSzPts val="3680"/>
              <a:buNone/>
            </a:pPr>
            <a:endParaRPr sz="3200"/>
          </a:p>
        </p:txBody>
      </p:sp>
      <p:pic>
        <p:nvPicPr>
          <p:cNvPr id="175" name="Google Shape;175;p12" descr="C:\Users\02picardt49\Pictures\AAApics\backlights_c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09954" y="1201478"/>
            <a:ext cx="3468675" cy="4795687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6" name="Google Shape;176;p12" descr="C:\Users\02picardt49\Pictures\AAApics\IMG_2809_c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9816" y="4246493"/>
            <a:ext cx="2296325" cy="261150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177" name="Google Shape;177;p12"/>
          <p:cNvSpPr txBox="1">
            <a:spLocks noGrp="1"/>
          </p:cNvSpPr>
          <p:nvPr>
            <p:ph type="sldNum" idx="12"/>
          </p:nvPr>
        </p:nvSpPr>
        <p:spPr>
          <a:xfrm>
            <a:off x="8672513" y="4348163"/>
            <a:ext cx="471487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3"/>
          <p:cNvSpPr txBox="1">
            <a:spLocks noGrp="1"/>
          </p:cNvSpPr>
          <p:nvPr>
            <p:ph type="title"/>
          </p:nvPr>
        </p:nvSpPr>
        <p:spPr>
          <a:xfrm>
            <a:off x="457200" y="50878"/>
            <a:ext cx="6994525" cy="8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Carrier &amp; Harness</a:t>
            </a:r>
            <a:endParaRPr/>
          </a:p>
        </p:txBody>
      </p:sp>
      <p:sp>
        <p:nvSpPr>
          <p:cNvPr id="183" name="Google Shape;183;p13"/>
          <p:cNvSpPr txBox="1"/>
          <p:nvPr/>
        </p:nvSpPr>
        <p:spPr>
          <a:xfrm>
            <a:off x="243822" y="1247362"/>
            <a:ext cx="6924897" cy="5011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7338" marR="0" lvl="0" indent="-287338" algn="l" rtl="0">
              <a:spcBef>
                <a:spcPts val="0"/>
              </a:spcBef>
              <a:spcAft>
                <a:spcPts val="0"/>
              </a:spcAft>
              <a:buClr>
                <a:srgbClr val="009534"/>
              </a:buClr>
              <a:buSzPts val="2760"/>
              <a:buFont typeface="Noto Sans Symbols"/>
              <a:buChar char="▪"/>
            </a:pPr>
            <a:r>
              <a:rPr lang="en-US" sz="24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Form-fit Shoulder Pads are wider, more flexible; Friction Pads prevent slippage</a:t>
            </a:r>
            <a:endParaRPr/>
          </a:p>
          <a:p>
            <a:pPr marL="0" marR="0" lvl="0" indent="0" algn="l" rtl="0">
              <a:spcBef>
                <a:spcPts val="180"/>
              </a:spcBef>
              <a:spcAft>
                <a:spcPts val="0"/>
              </a:spcAft>
              <a:buClr>
                <a:srgbClr val="009534"/>
              </a:buClr>
              <a:buSzPts val="1035"/>
              <a:buFont typeface="Noto Sans Symbols"/>
              <a:buNone/>
            </a:pPr>
            <a:endParaRPr sz="900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7338" marR="0" lvl="0" indent="-287338" algn="l" rtl="0">
              <a:spcBef>
                <a:spcPts val="480"/>
              </a:spcBef>
              <a:spcAft>
                <a:spcPts val="0"/>
              </a:spcAft>
              <a:buClr>
                <a:srgbClr val="009534"/>
              </a:buClr>
              <a:buSzPts val="2760"/>
              <a:buFont typeface="Noto Sans Symbols"/>
              <a:buChar char="▪"/>
            </a:pPr>
            <a:r>
              <a:rPr lang="en-US" sz="24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More reflective material improves visibility</a:t>
            </a:r>
            <a:endParaRPr/>
          </a:p>
          <a:p>
            <a:pPr marL="0" marR="0" lvl="0" indent="0" algn="l" rtl="0">
              <a:spcBef>
                <a:spcPts val="180"/>
              </a:spcBef>
              <a:spcAft>
                <a:spcPts val="0"/>
              </a:spcAft>
              <a:buClr>
                <a:srgbClr val="009534"/>
              </a:buClr>
              <a:buSzPts val="1035"/>
              <a:buFont typeface="Noto Sans Symbols"/>
              <a:buNone/>
            </a:pPr>
            <a:endParaRPr sz="900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009534"/>
              </a:buClr>
              <a:buSzPts val="2760"/>
              <a:buFont typeface="Noto Sans Symbols"/>
              <a:buNone/>
            </a:pPr>
            <a:endParaRPr sz="2400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rgbClr val="009534"/>
              </a:buClr>
              <a:buSzPts val="3220"/>
              <a:buFont typeface="Noto Sans Symbols"/>
              <a:buNone/>
            </a:pPr>
            <a:endParaRPr sz="2800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7063" marR="0" lvl="1" indent="-56514" algn="l" rtl="0">
              <a:spcBef>
                <a:spcPts val="560"/>
              </a:spcBef>
              <a:spcAft>
                <a:spcPts val="0"/>
              </a:spcAft>
              <a:buClr>
                <a:srgbClr val="00AF4B"/>
              </a:buClr>
              <a:buSzPts val="2660"/>
              <a:buFont typeface="Arial"/>
              <a:buNone/>
            </a:pPr>
            <a:endParaRPr sz="2800" b="0" i="0" u="none" strike="noStrike" cap="none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7063" marR="0" lvl="1" indent="-56514" algn="l" rtl="0">
              <a:spcBef>
                <a:spcPts val="560"/>
              </a:spcBef>
              <a:spcAft>
                <a:spcPts val="0"/>
              </a:spcAft>
              <a:buClr>
                <a:srgbClr val="00AF4B"/>
              </a:buClr>
              <a:buSzPts val="2660"/>
              <a:buFont typeface="Arial"/>
              <a:buNone/>
            </a:pPr>
            <a:endParaRPr sz="2800" b="0" i="0" u="none" strike="noStrike" cap="none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7063" marR="0" lvl="1" indent="-56514" algn="l" rtl="0">
              <a:spcBef>
                <a:spcPts val="560"/>
              </a:spcBef>
              <a:spcAft>
                <a:spcPts val="0"/>
              </a:spcAft>
              <a:buClr>
                <a:srgbClr val="00AF4B"/>
              </a:buClr>
              <a:buSzPts val="2660"/>
              <a:buFont typeface="Arial"/>
              <a:buNone/>
            </a:pPr>
            <a:endParaRPr sz="28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" name="Google Shape;184;p13" descr="C:\Users\02fonzih88\Desktop\G1 Pictures\_DSC185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5353942" y="3020973"/>
            <a:ext cx="3767498" cy="1078984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85" name="Google Shape;185;p13" descr="C:\Users\02fonzih88\Desktop\G1 Pictures\_DSC1856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6504721" y="3232121"/>
            <a:ext cx="3767498" cy="103024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186" name="Google Shape;186;p13"/>
          <p:cNvSpPr txBox="1">
            <a:spLocks noGrp="1"/>
          </p:cNvSpPr>
          <p:nvPr>
            <p:ph type="sldNum" idx="12"/>
          </p:nvPr>
        </p:nvSpPr>
        <p:spPr>
          <a:xfrm>
            <a:off x="8672513" y="4348163"/>
            <a:ext cx="471487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4"/>
          <p:cNvSpPr txBox="1"/>
          <p:nvPr/>
        </p:nvSpPr>
        <p:spPr>
          <a:xfrm>
            <a:off x="302100" y="1319801"/>
            <a:ext cx="4363033" cy="5011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9534"/>
              </a:buClr>
              <a:buSzPts val="2760"/>
              <a:buFont typeface="Noto Sans Symbols"/>
              <a:buNone/>
            </a:pPr>
            <a:r>
              <a:rPr lang="en-US" sz="2400" b="1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G1 Speaker Module</a:t>
            </a:r>
            <a:endParaRPr/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Clr>
                <a:srgbClr val="009534"/>
              </a:buClr>
              <a:buSzPts val="1150"/>
              <a:buFont typeface="Noto Sans Symbols"/>
              <a:buNone/>
            </a:pPr>
            <a:endParaRPr sz="1000" b="1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7338" marR="0" lvl="0" indent="-287338" algn="l" rtl="0">
              <a:spcBef>
                <a:spcPts val="400"/>
              </a:spcBef>
              <a:spcAft>
                <a:spcPts val="0"/>
              </a:spcAft>
              <a:buClr>
                <a:srgbClr val="009534"/>
              </a:buClr>
              <a:buSzPts val="2300"/>
              <a:buFont typeface="Noto Sans Symbols"/>
              <a:buChar char="▪"/>
            </a:pPr>
            <a:r>
              <a:rPr lang="en-US" sz="20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Speaker is small, light weight and durable</a:t>
            </a:r>
            <a:endParaRPr/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Clr>
                <a:srgbClr val="009534"/>
              </a:buClr>
              <a:buSzPts val="1150"/>
              <a:buFont typeface="Noto Sans Symbols"/>
              <a:buNone/>
            </a:pPr>
            <a:endParaRPr sz="1000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7338" marR="0" lvl="0" indent="-287338" algn="l" rtl="0">
              <a:spcBef>
                <a:spcPts val="400"/>
              </a:spcBef>
              <a:spcAft>
                <a:spcPts val="0"/>
              </a:spcAft>
              <a:buClr>
                <a:srgbClr val="009534"/>
              </a:buClr>
              <a:buSzPts val="2300"/>
              <a:buFont typeface="Noto Sans Symbols"/>
              <a:buChar char="▪"/>
            </a:pPr>
            <a:r>
              <a:rPr lang="en-US" sz="20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Automatic On/Off with integrated PASS device</a:t>
            </a:r>
            <a:endParaRPr/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Clr>
                <a:srgbClr val="009534"/>
              </a:buClr>
              <a:buSzPts val="1150"/>
              <a:buFont typeface="Noto Sans Symbols"/>
              <a:buNone/>
            </a:pPr>
            <a:endParaRPr sz="1000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7338" marR="0" lvl="0" indent="-287338" algn="l" rtl="0">
              <a:spcBef>
                <a:spcPts val="400"/>
              </a:spcBef>
              <a:spcAft>
                <a:spcPts val="0"/>
              </a:spcAft>
              <a:buClr>
                <a:srgbClr val="009534"/>
              </a:buClr>
              <a:buSzPts val="2300"/>
              <a:buFont typeface="Noto Sans Symbols"/>
              <a:buChar char="▪"/>
            </a:pPr>
            <a:r>
              <a:rPr lang="en-US" sz="20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Capable of passing the NFPA Heat and Emersion leakage test</a:t>
            </a:r>
            <a:endParaRPr/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Clr>
                <a:srgbClr val="009534"/>
              </a:buClr>
              <a:buSzPts val="1150"/>
              <a:buFont typeface="Noto Sans Symbols"/>
              <a:buNone/>
            </a:pPr>
            <a:endParaRPr sz="1000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7338" marR="0" lvl="0" indent="-287338" algn="l" rtl="0">
              <a:spcBef>
                <a:spcPts val="400"/>
              </a:spcBef>
              <a:spcAft>
                <a:spcPts val="0"/>
              </a:spcAft>
              <a:buClr>
                <a:srgbClr val="009534"/>
              </a:buClr>
              <a:buSzPts val="2300"/>
              <a:buFont typeface="Noto Sans Symbols"/>
              <a:buChar char="▪"/>
            </a:pPr>
            <a:r>
              <a:rPr lang="en-US" sz="20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Bluetooth ready</a:t>
            </a:r>
            <a:endParaRPr/>
          </a:p>
          <a:p>
            <a:pPr marL="287338" marR="0" lvl="0" indent="-228918" algn="l" rtl="0">
              <a:spcBef>
                <a:spcPts val="160"/>
              </a:spcBef>
              <a:spcAft>
                <a:spcPts val="0"/>
              </a:spcAft>
              <a:buClr>
                <a:srgbClr val="009534"/>
              </a:buClr>
              <a:buSzPts val="920"/>
              <a:buFont typeface="Noto Sans Symbols"/>
              <a:buNone/>
            </a:pPr>
            <a:endParaRPr sz="800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7063" marR="0" lvl="1" indent="-177164" algn="l" rtl="0">
              <a:spcBef>
                <a:spcPts val="160"/>
              </a:spcBef>
              <a:spcAft>
                <a:spcPts val="0"/>
              </a:spcAft>
              <a:buClr>
                <a:srgbClr val="00AF4B"/>
              </a:buClr>
              <a:buSzPts val="760"/>
              <a:buFont typeface="Arial"/>
              <a:buNone/>
            </a:pPr>
            <a:endParaRPr sz="800" b="0" i="0" u="none" strike="noStrike" cap="none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7063" marR="0" lvl="1" indent="-177164" algn="l" rtl="0">
              <a:spcBef>
                <a:spcPts val="160"/>
              </a:spcBef>
              <a:spcAft>
                <a:spcPts val="0"/>
              </a:spcAft>
              <a:buClr>
                <a:srgbClr val="00AF4B"/>
              </a:buClr>
              <a:buSzPts val="760"/>
              <a:buFont typeface="Arial"/>
              <a:buNone/>
            </a:pPr>
            <a:endParaRPr sz="800" b="0" i="0" u="none" strike="noStrike" cap="none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1638" marR="0" lvl="1" indent="0" algn="l" rtl="0">
              <a:spcBef>
                <a:spcPts val="480"/>
              </a:spcBef>
              <a:spcAft>
                <a:spcPts val="0"/>
              </a:spcAft>
              <a:buClr>
                <a:srgbClr val="00AF4B"/>
              </a:buClr>
              <a:buSzPts val="2280"/>
              <a:buFont typeface="Arial"/>
              <a:buNone/>
            </a:pPr>
            <a:endParaRPr sz="2400" b="0" i="0" u="none" strike="noStrike" cap="none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4"/>
          <p:cNvSpPr txBox="1">
            <a:spLocks noGrp="1"/>
          </p:cNvSpPr>
          <p:nvPr>
            <p:ph type="title"/>
          </p:nvPr>
        </p:nvSpPr>
        <p:spPr>
          <a:xfrm>
            <a:off x="457200" y="50878"/>
            <a:ext cx="6994525" cy="8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Voice Amp</a:t>
            </a:r>
            <a:endParaRPr/>
          </a:p>
        </p:txBody>
      </p:sp>
      <p:pic>
        <p:nvPicPr>
          <p:cNvPr id="193" name="Google Shape;193;p14" descr="C:\Users\02armstron88\AppData\Local\Microsoft\Windows\Temporary Internet Files\Low\Content.IE5\BP6GUN4F\g1_voice_amp_lo[1].png"/>
          <p:cNvPicPr preferRelativeResize="0"/>
          <p:nvPr/>
        </p:nvPicPr>
        <p:blipFill rotWithShape="1">
          <a:blip r:embed="rId3">
            <a:alphaModFix/>
          </a:blip>
          <a:srcRect l="12294" t="27246" r="20476" b="8835"/>
          <a:stretch/>
        </p:blipFill>
        <p:spPr>
          <a:xfrm>
            <a:off x="5625275" y="1923627"/>
            <a:ext cx="256032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5"/>
          <p:cNvSpPr txBox="1">
            <a:spLocks noGrp="1"/>
          </p:cNvSpPr>
          <p:nvPr>
            <p:ph type="title"/>
          </p:nvPr>
        </p:nvSpPr>
        <p:spPr>
          <a:xfrm>
            <a:off x="457200" y="50878"/>
            <a:ext cx="6994525" cy="8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Carrier &amp; Harness</a:t>
            </a:r>
            <a:endParaRPr/>
          </a:p>
        </p:txBody>
      </p:sp>
      <p:sp>
        <p:nvSpPr>
          <p:cNvPr id="199" name="Google Shape;199;p15"/>
          <p:cNvSpPr txBox="1"/>
          <p:nvPr/>
        </p:nvSpPr>
        <p:spPr>
          <a:xfrm>
            <a:off x="243821" y="1231501"/>
            <a:ext cx="8604842" cy="5011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7338" marR="0" lvl="0" indent="-287338" algn="l" rtl="0">
              <a:spcBef>
                <a:spcPts val="0"/>
              </a:spcBef>
              <a:spcAft>
                <a:spcPts val="0"/>
              </a:spcAft>
              <a:buClr>
                <a:srgbClr val="009534"/>
              </a:buClr>
              <a:buSzPts val="2760"/>
              <a:buFont typeface="Noto Sans Symbols"/>
              <a:buChar char="▪"/>
            </a:pPr>
            <a:r>
              <a:rPr lang="en-US" sz="24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Adjustable height lumbar pad can be user positioned </a:t>
            </a:r>
            <a:br>
              <a:rPr lang="en-US" sz="24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to fit different body types and forms</a:t>
            </a:r>
            <a:endParaRPr/>
          </a:p>
          <a:p>
            <a:pPr marL="0" marR="0" lvl="0" indent="0" algn="l" rtl="0">
              <a:spcBef>
                <a:spcPts val="220"/>
              </a:spcBef>
              <a:spcAft>
                <a:spcPts val="0"/>
              </a:spcAft>
              <a:buClr>
                <a:srgbClr val="009534"/>
              </a:buClr>
              <a:buSzPts val="1265"/>
              <a:buFont typeface="Noto Sans Symbols"/>
              <a:buNone/>
            </a:pPr>
            <a:endParaRPr sz="1100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7338" marR="0" lvl="0" indent="-287338" algn="l" rtl="0">
              <a:spcBef>
                <a:spcPts val="480"/>
              </a:spcBef>
              <a:spcAft>
                <a:spcPts val="0"/>
              </a:spcAft>
              <a:buClr>
                <a:srgbClr val="009534"/>
              </a:buClr>
              <a:buSzPts val="2760"/>
              <a:buFont typeface="Noto Sans Symbols"/>
              <a:buChar char="▪"/>
            </a:pPr>
            <a:r>
              <a:rPr lang="en-US" sz="24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Swiveling lumbar pad adjusts to body movements </a:t>
            </a:r>
            <a:br>
              <a:rPr lang="en-US" sz="24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for better weight distribution, balance and comfort</a:t>
            </a:r>
            <a:endParaRPr/>
          </a:p>
        </p:txBody>
      </p:sp>
      <p:pic>
        <p:nvPicPr>
          <p:cNvPr id="200" name="Google Shape;200;p15" descr="C:\Users\02picardt49\Pictures\AAApics\IMG_2864_c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81772" y="2166667"/>
            <a:ext cx="4232123" cy="429941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01" name="Google Shape;201;p15"/>
          <p:cNvSpPr txBox="1">
            <a:spLocks noGrp="1"/>
          </p:cNvSpPr>
          <p:nvPr>
            <p:ph type="sldNum" idx="12"/>
          </p:nvPr>
        </p:nvSpPr>
        <p:spPr>
          <a:xfrm>
            <a:off x="8672513" y="4348163"/>
            <a:ext cx="471487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6"/>
          <p:cNvSpPr txBox="1">
            <a:spLocks noGrp="1"/>
          </p:cNvSpPr>
          <p:nvPr>
            <p:ph type="title"/>
          </p:nvPr>
        </p:nvSpPr>
        <p:spPr>
          <a:xfrm>
            <a:off x="457200" y="50878"/>
            <a:ext cx="6994525" cy="8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Pneumatics – 1</a:t>
            </a:r>
            <a:r>
              <a:rPr lang="en-US" baseline="30000"/>
              <a:t>st</a:t>
            </a:r>
            <a:r>
              <a:rPr lang="en-US"/>
              <a:t> Stage Reducer</a:t>
            </a:r>
            <a:endParaRPr/>
          </a:p>
        </p:txBody>
      </p:sp>
      <p:sp>
        <p:nvSpPr>
          <p:cNvPr id="207" name="Google Shape;207;p16"/>
          <p:cNvSpPr txBox="1">
            <a:spLocks noGrp="1"/>
          </p:cNvSpPr>
          <p:nvPr>
            <p:ph type="body" idx="1"/>
          </p:nvPr>
        </p:nvSpPr>
        <p:spPr>
          <a:xfrm>
            <a:off x="234452" y="1248034"/>
            <a:ext cx="8432800" cy="511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7338" lvl="1" indent="-287338" algn="l" rtl="0">
              <a:spcBef>
                <a:spcPts val="0"/>
              </a:spcBef>
              <a:spcAft>
                <a:spcPts val="0"/>
              </a:spcAft>
              <a:buClr>
                <a:srgbClr val="009534"/>
              </a:buClr>
              <a:buSzPts val="2760"/>
              <a:buFont typeface="Noto Sans Symbols"/>
              <a:buChar char="▪"/>
            </a:pPr>
            <a:r>
              <a:rPr lang="en-US" sz="2400"/>
              <a:t>Integration of 1</a:t>
            </a:r>
            <a:r>
              <a:rPr lang="en-US" sz="2400" baseline="30000"/>
              <a:t>st</a:t>
            </a:r>
            <a:r>
              <a:rPr lang="en-US" sz="2400"/>
              <a:t> stage reducer, Bell Low Air Warning and URC fitting into one modular assembly</a:t>
            </a:r>
            <a:endParaRPr/>
          </a:p>
          <a:p>
            <a:pPr marL="287338" lvl="1" indent="-210661" algn="l" rtl="0">
              <a:spcBef>
                <a:spcPts val="210"/>
              </a:spcBef>
              <a:spcAft>
                <a:spcPts val="0"/>
              </a:spcAft>
              <a:buClr>
                <a:srgbClr val="009534"/>
              </a:buClr>
              <a:buSzPts val="1208"/>
              <a:buFont typeface="Noto Sans Symbols"/>
              <a:buNone/>
            </a:pPr>
            <a:endParaRPr sz="1050"/>
          </a:p>
          <a:p>
            <a:pPr marL="287338" lvl="1" indent="-287338" algn="l" rtl="0">
              <a:spcBef>
                <a:spcPts val="480"/>
              </a:spcBef>
              <a:spcAft>
                <a:spcPts val="0"/>
              </a:spcAft>
              <a:buClr>
                <a:srgbClr val="009534"/>
              </a:buClr>
              <a:buSzPts val="2760"/>
              <a:buFont typeface="Noto Sans Symbols"/>
              <a:buChar char="▪"/>
            </a:pPr>
            <a:r>
              <a:rPr lang="en-US" sz="2400"/>
              <a:t>Mounted low and close to the back for optimum balance  and weight distribution</a:t>
            </a:r>
            <a:endParaRPr/>
          </a:p>
          <a:p>
            <a:pPr marL="287338" lvl="1" indent="-210661" algn="l" rtl="0">
              <a:spcBef>
                <a:spcPts val="210"/>
              </a:spcBef>
              <a:spcAft>
                <a:spcPts val="0"/>
              </a:spcAft>
              <a:buClr>
                <a:srgbClr val="009534"/>
              </a:buClr>
              <a:buSzPts val="1208"/>
              <a:buFont typeface="Noto Sans Symbols"/>
              <a:buNone/>
            </a:pPr>
            <a:endParaRPr sz="1050"/>
          </a:p>
          <a:p>
            <a:pPr marL="0" lvl="1" indent="0" algn="l" rtl="0">
              <a:spcBef>
                <a:spcPts val="560"/>
              </a:spcBef>
              <a:spcAft>
                <a:spcPts val="0"/>
              </a:spcAft>
              <a:buClr>
                <a:srgbClr val="009534"/>
              </a:buClr>
              <a:buSzPts val="3220"/>
              <a:buNone/>
            </a:pPr>
            <a:endParaRPr sz="2800"/>
          </a:p>
          <a:p>
            <a:pPr marL="287338" lvl="0" indent="-53658" algn="l" rtl="0">
              <a:spcBef>
                <a:spcPts val="640"/>
              </a:spcBef>
              <a:spcAft>
                <a:spcPts val="0"/>
              </a:spcAft>
              <a:buSzPts val="3680"/>
              <a:buNone/>
            </a:pPr>
            <a:endParaRPr sz="3200"/>
          </a:p>
        </p:txBody>
      </p:sp>
      <p:pic>
        <p:nvPicPr>
          <p:cNvPr id="208" name="Google Shape;208;p16" descr="C:\Users\02fonzih88\Desktop\G1 Pictures\_DSC1839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5234" y="3335431"/>
            <a:ext cx="7871791" cy="25146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209" name="Google Shape;209;p16"/>
          <p:cNvSpPr txBox="1">
            <a:spLocks noGrp="1"/>
          </p:cNvSpPr>
          <p:nvPr>
            <p:ph type="sldNum" idx="12"/>
          </p:nvPr>
        </p:nvSpPr>
        <p:spPr>
          <a:xfrm>
            <a:off x="8672513" y="4348163"/>
            <a:ext cx="471487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7"/>
          <p:cNvSpPr txBox="1">
            <a:spLocks noGrp="1"/>
          </p:cNvSpPr>
          <p:nvPr>
            <p:ph type="title"/>
          </p:nvPr>
        </p:nvSpPr>
        <p:spPr>
          <a:xfrm>
            <a:off x="457200" y="50878"/>
            <a:ext cx="6994525" cy="8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/>
            </a:br>
            <a:r>
              <a:rPr lang="en-US"/>
              <a:t>RIT, Rescue, Firefighter Survival</a:t>
            </a:r>
            <a:br>
              <a:rPr lang="en-US"/>
            </a:br>
            <a:endParaRPr/>
          </a:p>
        </p:txBody>
      </p:sp>
      <p:sp>
        <p:nvSpPr>
          <p:cNvPr id="215" name="Google Shape;215;p17"/>
          <p:cNvSpPr txBox="1">
            <a:spLocks noGrp="1"/>
          </p:cNvSpPr>
          <p:nvPr>
            <p:ph type="body" idx="1"/>
          </p:nvPr>
        </p:nvSpPr>
        <p:spPr>
          <a:xfrm>
            <a:off x="242004" y="1241074"/>
            <a:ext cx="5024940" cy="533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7338" lvl="1" indent="-287338" algn="l" rtl="0">
              <a:spcBef>
                <a:spcPts val="0"/>
              </a:spcBef>
              <a:spcAft>
                <a:spcPts val="0"/>
              </a:spcAft>
              <a:buClr>
                <a:srgbClr val="009534"/>
              </a:buClr>
              <a:buSzPts val="2760"/>
              <a:buFont typeface="Noto Sans Symbols"/>
              <a:buChar char="▪"/>
            </a:pPr>
            <a:r>
              <a:rPr lang="en-US" sz="2400"/>
              <a:t>MSA URC fitting can be used </a:t>
            </a:r>
            <a:br>
              <a:rPr lang="en-US" sz="2400"/>
            </a:br>
            <a:r>
              <a:rPr lang="en-US" sz="2400"/>
              <a:t>to transfill between SCBAs</a:t>
            </a:r>
            <a:endParaRPr/>
          </a:p>
          <a:p>
            <a:pPr marL="0" lvl="1" indent="0" algn="l" rtl="0">
              <a:spcBef>
                <a:spcPts val="180"/>
              </a:spcBef>
              <a:spcAft>
                <a:spcPts val="0"/>
              </a:spcAft>
              <a:buClr>
                <a:srgbClr val="009534"/>
              </a:buClr>
              <a:buSzPts val="1035"/>
              <a:buNone/>
            </a:pPr>
            <a:endParaRPr sz="900"/>
          </a:p>
          <a:p>
            <a:pPr marL="287338" lvl="1" indent="-287338" algn="l" rtl="0">
              <a:spcBef>
                <a:spcPts val="480"/>
              </a:spcBef>
              <a:spcAft>
                <a:spcPts val="0"/>
              </a:spcAft>
              <a:buClr>
                <a:srgbClr val="009534"/>
              </a:buClr>
              <a:buSzPts val="2760"/>
              <a:buFont typeface="Noto Sans Symbols"/>
              <a:buChar char="▪"/>
            </a:pPr>
            <a:r>
              <a:rPr lang="en-US" sz="2400"/>
              <a:t>Waist-mounted ExtendAir 2 EBS “buddy breather” system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SzPts val="3680"/>
              <a:buNone/>
            </a:pPr>
            <a:endParaRPr sz="3200"/>
          </a:p>
        </p:txBody>
      </p:sp>
      <p:pic>
        <p:nvPicPr>
          <p:cNvPr id="216" name="Google Shape;216;p17" descr="C:\Users\02picardt49\Pictures\AAApics\IMG_2766_c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6808" y="1588711"/>
            <a:ext cx="4865430" cy="3865314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cxnSp>
        <p:nvCxnSpPr>
          <p:cNvPr id="217" name="Google Shape;217;p17"/>
          <p:cNvCxnSpPr/>
          <p:nvPr/>
        </p:nvCxnSpPr>
        <p:spPr>
          <a:xfrm>
            <a:off x="4395345" y="3150384"/>
            <a:ext cx="1282495" cy="8841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8" name="Google Shape;218;p17"/>
          <p:cNvSpPr txBox="1">
            <a:spLocks noGrp="1"/>
          </p:cNvSpPr>
          <p:nvPr>
            <p:ph type="sldNum" idx="12"/>
          </p:nvPr>
        </p:nvSpPr>
        <p:spPr>
          <a:xfrm>
            <a:off x="8672513" y="4348163"/>
            <a:ext cx="471487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18" descr="C:\Users\02FONZ~1\AppData\Local\Temp\notesFFF692\_DSC1708.jpg"/>
          <p:cNvPicPr preferRelativeResize="0"/>
          <p:nvPr/>
        </p:nvPicPr>
        <p:blipFill rotWithShape="1">
          <a:blip r:embed="rId3">
            <a:alphaModFix/>
          </a:blip>
          <a:srcRect l="16009" t="7838" r="3" b="12161"/>
          <a:stretch/>
        </p:blipFill>
        <p:spPr>
          <a:xfrm>
            <a:off x="4605571" y="2015058"/>
            <a:ext cx="4239893" cy="3083559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8"/>
          <p:cNvSpPr txBox="1">
            <a:spLocks noGrp="1"/>
          </p:cNvSpPr>
          <p:nvPr>
            <p:ph type="title"/>
          </p:nvPr>
        </p:nvSpPr>
        <p:spPr>
          <a:xfrm>
            <a:off x="457200" y="50878"/>
            <a:ext cx="6994525" cy="8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RIT, Rescue, Firefighter Survival</a:t>
            </a:r>
            <a:endParaRPr/>
          </a:p>
        </p:txBody>
      </p:sp>
      <p:sp>
        <p:nvSpPr>
          <p:cNvPr id="225" name="Google Shape;225;p18"/>
          <p:cNvSpPr txBox="1">
            <a:spLocks noGrp="1"/>
          </p:cNvSpPr>
          <p:nvPr>
            <p:ph type="body" idx="1"/>
          </p:nvPr>
        </p:nvSpPr>
        <p:spPr>
          <a:xfrm>
            <a:off x="92592" y="1417399"/>
            <a:ext cx="4614875" cy="533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7338" lvl="1" indent="-141288" algn="l" rtl="0">
              <a:spcBef>
                <a:spcPts val="0"/>
              </a:spcBef>
              <a:spcAft>
                <a:spcPts val="0"/>
              </a:spcAft>
              <a:buClr>
                <a:srgbClr val="009534"/>
              </a:buClr>
              <a:buSzPts val="2300"/>
              <a:buFont typeface="Noto Sans Symbols"/>
              <a:buNone/>
            </a:pPr>
            <a:endParaRPr sz="2000"/>
          </a:p>
          <a:p>
            <a:pPr marL="287338" lvl="1" indent="-292100" algn="l" rtl="0">
              <a:spcBef>
                <a:spcPts val="800"/>
              </a:spcBef>
              <a:spcAft>
                <a:spcPts val="0"/>
              </a:spcAft>
              <a:buClr>
                <a:srgbClr val="009534"/>
              </a:buClr>
              <a:buSzPts val="4600"/>
              <a:buFont typeface="Noto Sans Symbols"/>
              <a:buChar char="▪"/>
            </a:pPr>
            <a:r>
              <a:rPr lang="en-US" sz="4000"/>
              <a:t>Rescue light automatically illuminates Universal Rescue Connection in low air situation</a:t>
            </a:r>
            <a:endParaRPr/>
          </a:p>
          <a:p>
            <a:pPr marL="0" lvl="1" indent="0" algn="l" rtl="0">
              <a:spcBef>
                <a:spcPts val="400"/>
              </a:spcBef>
              <a:spcAft>
                <a:spcPts val="0"/>
              </a:spcAft>
              <a:buClr>
                <a:srgbClr val="009534"/>
              </a:buClr>
              <a:buSzPts val="2300"/>
              <a:buNone/>
            </a:pPr>
            <a:endParaRPr sz="2000"/>
          </a:p>
        </p:txBody>
      </p:sp>
      <p:cxnSp>
        <p:nvCxnSpPr>
          <p:cNvPr id="226" name="Google Shape;226;p18"/>
          <p:cNvCxnSpPr/>
          <p:nvPr/>
        </p:nvCxnSpPr>
        <p:spPr>
          <a:xfrm>
            <a:off x="4749504" y="4122470"/>
            <a:ext cx="772043" cy="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7" name="Google Shape;227;p18"/>
          <p:cNvSpPr txBox="1">
            <a:spLocks noGrp="1"/>
          </p:cNvSpPr>
          <p:nvPr>
            <p:ph type="sldNum" idx="12"/>
          </p:nvPr>
        </p:nvSpPr>
        <p:spPr>
          <a:xfrm>
            <a:off x="8672513" y="4348163"/>
            <a:ext cx="471487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9"/>
          <p:cNvSpPr txBox="1">
            <a:spLocks noGrp="1"/>
          </p:cNvSpPr>
          <p:nvPr>
            <p:ph type="body" idx="1"/>
          </p:nvPr>
        </p:nvSpPr>
        <p:spPr>
          <a:xfrm>
            <a:off x="238090" y="1058582"/>
            <a:ext cx="8636738" cy="511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7338" lvl="0" indent="-228918" algn="l" rtl="0">
              <a:spcBef>
                <a:spcPts val="0"/>
              </a:spcBef>
              <a:spcAft>
                <a:spcPts val="0"/>
              </a:spcAft>
              <a:buSzPts val="920"/>
              <a:buNone/>
            </a:pPr>
            <a:endParaRPr sz="800"/>
          </a:p>
          <a:p>
            <a:pPr marL="287338" lvl="0" indent="-287338" algn="l" rtl="0">
              <a:spcBef>
                <a:spcPts val="480"/>
              </a:spcBef>
              <a:spcAft>
                <a:spcPts val="0"/>
              </a:spcAft>
              <a:buSzPts val="2760"/>
              <a:buChar char="▪"/>
            </a:pPr>
            <a:r>
              <a:rPr lang="en-US" sz="2400"/>
              <a:t>The G1 is equipped with RFID tracking tags attached to all major components including: cylinder, facepiece, regulator, back frame, power module and control module </a:t>
            </a:r>
            <a:endParaRPr/>
          </a:p>
          <a:p>
            <a:pPr marL="287338" lvl="0" indent="-221615" algn="l" rtl="0">
              <a:spcBef>
                <a:spcPts val="180"/>
              </a:spcBef>
              <a:spcAft>
                <a:spcPts val="0"/>
              </a:spcAft>
              <a:buSzPts val="1035"/>
              <a:buNone/>
            </a:pPr>
            <a:endParaRPr sz="900"/>
          </a:p>
          <a:p>
            <a:pPr marL="287338" lvl="0" indent="-287338" algn="l" rtl="0">
              <a:spcBef>
                <a:spcPts val="480"/>
              </a:spcBef>
              <a:spcAft>
                <a:spcPts val="0"/>
              </a:spcAft>
              <a:buSzPts val="2760"/>
              <a:buChar char="▪"/>
            </a:pPr>
            <a:r>
              <a:rPr lang="en-US" sz="2400"/>
              <a:t>MSA asset tracking and service tracking software. </a:t>
            </a:r>
            <a:endParaRPr/>
          </a:p>
          <a:p>
            <a:pPr marL="287338" lvl="0" indent="-221615" algn="l" rtl="0">
              <a:spcBef>
                <a:spcPts val="180"/>
              </a:spcBef>
              <a:spcAft>
                <a:spcPts val="0"/>
              </a:spcAft>
              <a:buSzPts val="1035"/>
              <a:buNone/>
            </a:pPr>
            <a:endParaRPr sz="900"/>
          </a:p>
          <a:p>
            <a:pPr marL="287338" lvl="0" indent="-112078" algn="l" rtl="0">
              <a:spcBef>
                <a:spcPts val="480"/>
              </a:spcBef>
              <a:spcAft>
                <a:spcPts val="0"/>
              </a:spcAft>
              <a:buSzPts val="2760"/>
              <a:buNone/>
            </a:pPr>
            <a:endParaRPr sz="2400"/>
          </a:p>
        </p:txBody>
      </p:sp>
      <p:sp>
        <p:nvSpPr>
          <p:cNvPr id="233" name="Google Shape;233;p19"/>
          <p:cNvSpPr txBox="1">
            <a:spLocks noGrp="1"/>
          </p:cNvSpPr>
          <p:nvPr>
            <p:ph type="sldNum" idx="12"/>
          </p:nvPr>
        </p:nvSpPr>
        <p:spPr>
          <a:xfrm>
            <a:off x="8672513" y="4348163"/>
            <a:ext cx="471487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234" name="Google Shape;234;p19"/>
          <p:cNvSpPr txBox="1">
            <a:spLocks noGrp="1"/>
          </p:cNvSpPr>
          <p:nvPr>
            <p:ph type="title"/>
          </p:nvPr>
        </p:nvSpPr>
        <p:spPr>
          <a:xfrm>
            <a:off x="468944" y="-74712"/>
            <a:ext cx="6994525" cy="1139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Service Tracking Software</a:t>
            </a:r>
            <a:endParaRPr sz="3200" b="1" i="0" u="none" strike="noStrike" cap="none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title"/>
          </p:nvPr>
        </p:nvSpPr>
        <p:spPr>
          <a:xfrm>
            <a:off x="457200" y="50878"/>
            <a:ext cx="6994525" cy="8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G1 Regulator</a:t>
            </a:r>
            <a:endParaRPr/>
          </a:p>
        </p:txBody>
      </p:sp>
      <p:sp>
        <p:nvSpPr>
          <p:cNvPr id="240" name="Google Shape;240;p20"/>
          <p:cNvSpPr txBox="1"/>
          <p:nvPr/>
        </p:nvSpPr>
        <p:spPr>
          <a:xfrm>
            <a:off x="268231" y="1297169"/>
            <a:ext cx="6843775" cy="5011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09534"/>
              </a:buClr>
              <a:buSzPts val="23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Large dual action buttons remove the regulator and automatically shut off the flow of air</a:t>
            </a:r>
            <a:endParaRPr/>
          </a:p>
          <a:p>
            <a:pPr marL="0" marR="0" lvl="1" indent="0" algn="l" rtl="0">
              <a:spcBef>
                <a:spcPts val="160"/>
              </a:spcBef>
              <a:spcAft>
                <a:spcPts val="0"/>
              </a:spcAft>
              <a:buClr>
                <a:srgbClr val="009534"/>
              </a:buClr>
              <a:buSzPts val="920"/>
              <a:buFont typeface="Arial"/>
              <a:buNone/>
            </a:pPr>
            <a:endParaRPr sz="800" b="0" i="0" u="none" strike="noStrike" cap="none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spcBef>
                <a:spcPts val="400"/>
              </a:spcBef>
              <a:spcAft>
                <a:spcPts val="0"/>
              </a:spcAft>
              <a:buClr>
                <a:srgbClr val="009534"/>
              </a:buClr>
              <a:buSzPts val="2300"/>
              <a:buFont typeface="Arial"/>
              <a:buNone/>
            </a:pPr>
            <a:endParaRPr sz="2000" b="0" i="0" u="none" strike="noStrike" cap="none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1638" marR="0" lvl="1" indent="0" algn="l" rtl="0">
              <a:spcBef>
                <a:spcPts val="400"/>
              </a:spcBef>
              <a:spcAft>
                <a:spcPts val="0"/>
              </a:spcAft>
              <a:buClr>
                <a:srgbClr val="00AF4B"/>
              </a:buClr>
              <a:buSzPts val="1900"/>
              <a:buFont typeface="Arial"/>
              <a:buNone/>
            </a:pPr>
            <a:endParaRPr sz="2000" b="0" i="0" u="none" strike="noStrike" cap="none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1638" marR="0" lvl="1" indent="0" algn="l" rtl="0">
              <a:spcBef>
                <a:spcPts val="400"/>
              </a:spcBef>
              <a:spcAft>
                <a:spcPts val="0"/>
              </a:spcAft>
              <a:buClr>
                <a:srgbClr val="00AF4B"/>
              </a:buClr>
              <a:buSzPts val="1900"/>
              <a:buFont typeface="Arial"/>
              <a:buNone/>
            </a:pPr>
            <a:endParaRPr sz="2000" b="0" i="0" u="none" strike="noStrike" cap="none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7063" marR="0" lvl="1" indent="-68579" algn="l" rtl="0">
              <a:spcBef>
                <a:spcPts val="520"/>
              </a:spcBef>
              <a:spcAft>
                <a:spcPts val="0"/>
              </a:spcAft>
              <a:buClr>
                <a:srgbClr val="00AF4B"/>
              </a:buClr>
              <a:buSzPts val="2470"/>
              <a:buFont typeface="Arial"/>
              <a:buNone/>
            </a:pPr>
            <a:endParaRPr sz="2600" b="0" i="0" u="none" strike="noStrike" cap="none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7063" marR="0" lvl="1" indent="-68579" algn="l" rtl="0">
              <a:spcBef>
                <a:spcPts val="520"/>
              </a:spcBef>
              <a:spcAft>
                <a:spcPts val="0"/>
              </a:spcAft>
              <a:buClr>
                <a:srgbClr val="00AF4B"/>
              </a:buClr>
              <a:buSzPts val="2470"/>
              <a:buFont typeface="Arial"/>
              <a:buNone/>
            </a:pPr>
            <a:endParaRPr sz="2600" b="0" i="0" u="none" strike="noStrike" cap="none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7063" marR="0" lvl="1" indent="-68579" algn="l" rtl="0">
              <a:spcBef>
                <a:spcPts val="520"/>
              </a:spcBef>
              <a:spcAft>
                <a:spcPts val="0"/>
              </a:spcAft>
              <a:buClr>
                <a:srgbClr val="00AF4B"/>
              </a:buClr>
              <a:buSzPts val="2470"/>
              <a:buFont typeface="Arial"/>
              <a:buNone/>
            </a:pPr>
            <a:endParaRPr sz="2600" b="0" i="0" u="none" strike="noStrike" cap="none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1" name="Google Shape;241;p20" descr="C:\Users\02picardt49\Pictures\AAApics\_DSC1802.png"/>
          <p:cNvPicPr preferRelativeResize="0"/>
          <p:nvPr/>
        </p:nvPicPr>
        <p:blipFill rotWithShape="1">
          <a:blip r:embed="rId3">
            <a:alphaModFix/>
          </a:blip>
          <a:srcRect t="-1" b="28071"/>
          <a:stretch/>
        </p:blipFill>
        <p:spPr>
          <a:xfrm>
            <a:off x="3970338" y="2276515"/>
            <a:ext cx="3582619" cy="3091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"/>
          <p:cNvSpPr txBox="1">
            <a:spLocks noGrp="1"/>
          </p:cNvSpPr>
          <p:nvPr>
            <p:ph type="sldNum" idx="4294967295"/>
          </p:nvPr>
        </p:nvSpPr>
        <p:spPr>
          <a:xfrm>
            <a:off x="6580188" y="63134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685800" y="119063"/>
            <a:ext cx="7772400" cy="212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br>
              <a:rPr lang="en-US"/>
            </a:br>
            <a:r>
              <a:rPr lang="en-US">
                <a:solidFill>
                  <a:schemeClr val="dk1"/>
                </a:solidFill>
              </a:rPr>
              <a:t>FFD Initial SCBA Training </a:t>
            </a:r>
            <a:r>
              <a:rPr lang="en-US"/>
              <a:t>- </a:t>
            </a:r>
            <a:r>
              <a:rPr lang="en-US">
                <a:solidFill>
                  <a:schemeClr val="dk1"/>
                </a:solidFill>
              </a:rPr>
              <a:t>Objectives</a:t>
            </a:r>
            <a:endParaRPr/>
          </a:p>
        </p:txBody>
      </p:sp>
      <p:sp>
        <p:nvSpPr>
          <p:cNvPr id="96" name="Google Shape;96;p3"/>
          <p:cNvSpPr txBox="1">
            <a:spLocks noGrp="1"/>
          </p:cNvSpPr>
          <p:nvPr>
            <p:ph type="body" idx="1"/>
          </p:nvPr>
        </p:nvSpPr>
        <p:spPr>
          <a:xfrm>
            <a:off x="6096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7338" lvl="0" indent="-287338" algn="l" rtl="0">
              <a:spcBef>
                <a:spcPts val="0"/>
              </a:spcBef>
              <a:spcAft>
                <a:spcPts val="0"/>
              </a:spcAft>
              <a:buSzPts val="3220"/>
              <a:buChar char="▪"/>
            </a:pPr>
            <a:r>
              <a:rPr lang="en-US" sz="2800"/>
              <a:t>The objective of this training is to prepare for the safe use of the MSA G1 SCBA in a dynamic, stressful, and constantly changing environment.</a:t>
            </a:r>
            <a:endParaRPr/>
          </a:p>
          <a:p>
            <a:pPr marL="287338" lvl="0" indent="-287338" algn="l" rtl="0">
              <a:spcBef>
                <a:spcPts val="560"/>
              </a:spcBef>
              <a:spcAft>
                <a:spcPts val="0"/>
              </a:spcAft>
              <a:buSzPts val="3220"/>
              <a:buChar char="▪"/>
            </a:pPr>
            <a:r>
              <a:rPr lang="en-US" sz="2800"/>
              <a:t>Only constant training and practice with the MSA SCBA will “YOU” develop the proficiency needed to operate safely and effectively in a real life situation.    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title"/>
          </p:nvPr>
        </p:nvSpPr>
        <p:spPr>
          <a:xfrm>
            <a:off x="457200" y="50878"/>
            <a:ext cx="6994525" cy="8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G1 Regulator</a:t>
            </a:r>
            <a:endParaRPr/>
          </a:p>
        </p:txBody>
      </p:sp>
      <p:sp>
        <p:nvSpPr>
          <p:cNvPr id="247" name="Google Shape;247;p21"/>
          <p:cNvSpPr txBox="1"/>
          <p:nvPr/>
        </p:nvSpPr>
        <p:spPr>
          <a:xfrm>
            <a:off x="263383" y="1241201"/>
            <a:ext cx="8530414" cy="5011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7338" marR="0" lvl="0" indent="-287338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9534"/>
              </a:buClr>
              <a:buSzPts val="2300"/>
              <a:buFont typeface="Noto Sans Symbols"/>
              <a:buChar char="▪"/>
            </a:pPr>
            <a:r>
              <a:rPr lang="en-US" sz="2000" b="1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Electronics and Microphones </a:t>
            </a:r>
            <a:r>
              <a:rPr lang="en-US" sz="20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are contained in a sealed module integrated into the regulator while maintaining a small, ergonomic form</a:t>
            </a:r>
            <a:br>
              <a:rPr lang="en-US" sz="20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</a:br>
            <a:endParaRPr sz="800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7338" marR="0" lvl="1" indent="-287338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9534"/>
              </a:buClr>
              <a:buSzPts val="23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HUD LEDs </a:t>
            </a:r>
            <a:r>
              <a:rPr lang="en-US" sz="2000" b="0" i="0" u="none" strike="noStrike" cap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in the regulator use light pipes</a:t>
            </a:r>
            <a:br>
              <a:rPr lang="en-US" sz="2000" b="0" i="0" u="none" strike="noStrike" cap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to carry light to the facepiece mounted icons</a:t>
            </a:r>
            <a:br>
              <a:rPr lang="en-US" sz="2000" b="0" i="0" u="none" strike="noStrike" cap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</a:br>
            <a:endParaRPr sz="800" b="0" i="0" u="none" strike="noStrike" cap="none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7338" marR="0" lvl="0" indent="-287338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9534"/>
              </a:buClr>
              <a:buSzPts val="2300"/>
              <a:buFont typeface="Noto Sans Symbols"/>
              <a:buChar char="▪"/>
            </a:pPr>
            <a:r>
              <a:rPr lang="en-US" sz="2000" b="1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Smart Microphones </a:t>
            </a:r>
            <a:r>
              <a:rPr lang="en-US" sz="20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shut off automatically </a:t>
            </a:r>
            <a:br>
              <a:rPr lang="en-US" sz="20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when no voice signal is detected to </a:t>
            </a:r>
            <a:br>
              <a:rPr lang="en-US" sz="20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conserve battery</a:t>
            </a:r>
            <a:endParaRPr/>
          </a:p>
          <a:p>
            <a:pPr marL="627063" marR="0" lvl="1" indent="-177164" algn="l" rtl="0">
              <a:lnSpc>
                <a:spcPct val="120000"/>
              </a:lnSpc>
              <a:spcBef>
                <a:spcPts val="160"/>
              </a:spcBef>
              <a:spcAft>
                <a:spcPts val="0"/>
              </a:spcAft>
              <a:buClr>
                <a:srgbClr val="00AF4B"/>
              </a:buClr>
              <a:buSzPts val="760"/>
              <a:buFont typeface="Arial"/>
              <a:buNone/>
            </a:pPr>
            <a:endParaRPr sz="800" b="0" i="0" u="none" strike="noStrike" cap="none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7063" marR="0" lvl="1" indent="-177164" algn="l" rtl="0">
              <a:lnSpc>
                <a:spcPct val="120000"/>
              </a:lnSpc>
              <a:spcBef>
                <a:spcPts val="160"/>
              </a:spcBef>
              <a:spcAft>
                <a:spcPts val="0"/>
              </a:spcAft>
              <a:buClr>
                <a:srgbClr val="00AF4B"/>
              </a:buClr>
              <a:buSzPts val="760"/>
              <a:buFont typeface="Arial"/>
              <a:buNone/>
            </a:pPr>
            <a:endParaRPr sz="800" b="0" i="0" u="none" strike="noStrike" cap="none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1638" marR="0" lvl="1" indent="0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00AF4B"/>
              </a:buClr>
              <a:buSzPts val="2280"/>
              <a:buFont typeface="Arial"/>
              <a:buNone/>
            </a:pPr>
            <a:endParaRPr sz="2400" b="0" i="0" u="none" strike="noStrike" cap="none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Google Shape;248;p21" descr="C:\Users\02picardt49\Pictures\AAApics\IMG_2770_c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97652" y="2272023"/>
            <a:ext cx="3364920" cy="374057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49" name="Google Shape;249;p21" descr="C:\Users\02fonzih88\Desktop\G1 Pictures\_DSC1808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80944" y="4174405"/>
            <a:ext cx="2615339" cy="20574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250" name="Google Shape;250;p21"/>
          <p:cNvSpPr txBox="1">
            <a:spLocks noGrp="1"/>
          </p:cNvSpPr>
          <p:nvPr>
            <p:ph type="sldNum" idx="12"/>
          </p:nvPr>
        </p:nvSpPr>
        <p:spPr>
          <a:xfrm>
            <a:off x="8672513" y="4348163"/>
            <a:ext cx="471487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2"/>
          <p:cNvSpPr txBox="1">
            <a:spLocks noGrp="1"/>
          </p:cNvSpPr>
          <p:nvPr>
            <p:ph type="title"/>
          </p:nvPr>
        </p:nvSpPr>
        <p:spPr>
          <a:xfrm>
            <a:off x="457200" y="50878"/>
            <a:ext cx="6994525" cy="8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G1 Regulator</a:t>
            </a:r>
            <a:endParaRPr/>
          </a:p>
        </p:txBody>
      </p:sp>
      <p:sp>
        <p:nvSpPr>
          <p:cNvPr id="256" name="Google Shape;256;p22"/>
          <p:cNvSpPr txBox="1"/>
          <p:nvPr/>
        </p:nvSpPr>
        <p:spPr>
          <a:xfrm>
            <a:off x="268723" y="1297169"/>
            <a:ext cx="5413882" cy="5011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7338" marR="0" lvl="1" indent="-287338" algn="l" rtl="0">
              <a:spcBef>
                <a:spcPts val="0"/>
              </a:spcBef>
              <a:spcAft>
                <a:spcPts val="0"/>
              </a:spcAft>
              <a:buClr>
                <a:srgbClr val="009534"/>
              </a:buClr>
              <a:buSzPts val="23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Dual microphones reduce </a:t>
            </a:r>
            <a:br>
              <a:rPr lang="en-US" sz="2000" b="0" i="0" u="none" strike="noStrike" cap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background noise and feedback</a:t>
            </a:r>
            <a:endParaRPr/>
          </a:p>
          <a:p>
            <a:pPr marL="287338" marR="0" lvl="1" indent="-228918" algn="l" rtl="0">
              <a:spcBef>
                <a:spcPts val="160"/>
              </a:spcBef>
              <a:spcAft>
                <a:spcPts val="0"/>
              </a:spcAft>
              <a:buClr>
                <a:srgbClr val="009534"/>
              </a:buClr>
              <a:buSzPts val="920"/>
              <a:buFont typeface="Noto Sans Symbols"/>
              <a:buNone/>
            </a:pPr>
            <a:endParaRPr sz="800" b="0" i="0" u="none" strike="noStrike" cap="none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7338" marR="0" lvl="1" indent="-287338" algn="l" rtl="0">
              <a:spcBef>
                <a:spcPts val="400"/>
              </a:spcBef>
              <a:spcAft>
                <a:spcPts val="0"/>
              </a:spcAft>
              <a:buClr>
                <a:srgbClr val="009534"/>
              </a:buClr>
              <a:buSzPts val="23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Microphones are protected inside</a:t>
            </a:r>
            <a:br>
              <a:rPr lang="en-US" sz="2000" b="0" i="0" u="none" strike="noStrike" cap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regulator to reduce cost of ownership</a:t>
            </a:r>
            <a:endParaRPr/>
          </a:p>
          <a:p>
            <a:pPr marL="287338" marR="0" lvl="1" indent="-228918" algn="l" rtl="0">
              <a:spcBef>
                <a:spcPts val="160"/>
              </a:spcBef>
              <a:spcAft>
                <a:spcPts val="0"/>
              </a:spcAft>
              <a:buClr>
                <a:srgbClr val="009534"/>
              </a:buClr>
              <a:buSzPts val="920"/>
              <a:buFont typeface="Noto Sans Symbols"/>
              <a:buNone/>
            </a:pPr>
            <a:endParaRPr sz="800" b="0" i="0" u="none" strike="noStrike" cap="none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7338" marR="0" lvl="1" indent="-287338" algn="l" rtl="0">
              <a:spcBef>
                <a:spcPts val="400"/>
              </a:spcBef>
              <a:spcAft>
                <a:spcPts val="0"/>
              </a:spcAft>
              <a:buClr>
                <a:srgbClr val="009534"/>
              </a:buClr>
              <a:buSzPts val="23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Communications electronics use proprietary</a:t>
            </a:r>
            <a:br>
              <a:rPr lang="en-US" sz="2000" b="0" i="0" u="none" strike="noStrike" cap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algorithms to eliminate amplification of inhalation noise… No Darth Vader effect</a:t>
            </a:r>
            <a:endParaRPr/>
          </a:p>
          <a:p>
            <a:pPr marL="0" marR="0" lvl="1" indent="0" algn="l" rtl="0">
              <a:spcBef>
                <a:spcPts val="160"/>
              </a:spcBef>
              <a:spcAft>
                <a:spcPts val="0"/>
              </a:spcAft>
              <a:buClr>
                <a:srgbClr val="009534"/>
              </a:buClr>
              <a:buSzPts val="920"/>
              <a:buFont typeface="Arial"/>
              <a:buNone/>
            </a:pPr>
            <a:endParaRPr sz="800" b="0" i="0" u="none" strike="noStrike" cap="none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7338" marR="0" lvl="0" indent="-287338" algn="l" rtl="0">
              <a:spcBef>
                <a:spcPts val="480"/>
              </a:spcBef>
              <a:spcAft>
                <a:spcPts val="0"/>
              </a:spcAft>
              <a:buClr>
                <a:srgbClr val="009534"/>
              </a:buClr>
              <a:buSzPts val="2300"/>
              <a:buFont typeface="Noto Sans Symbols"/>
              <a:buChar char="▪"/>
            </a:pPr>
            <a:r>
              <a:rPr lang="en-US" sz="20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Speaker</a:t>
            </a:r>
            <a:r>
              <a:rPr lang="en-US" sz="24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module can be mounted </a:t>
            </a:r>
            <a:br>
              <a:rPr lang="en-US" sz="20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on left or right shoulder</a:t>
            </a:r>
            <a:endParaRPr/>
          </a:p>
          <a:p>
            <a:pPr marL="401638" marR="0" lvl="1" indent="0" algn="l" rtl="0">
              <a:spcBef>
                <a:spcPts val="400"/>
              </a:spcBef>
              <a:spcAft>
                <a:spcPts val="0"/>
              </a:spcAft>
              <a:buClr>
                <a:srgbClr val="00AF4B"/>
              </a:buClr>
              <a:buSzPts val="1900"/>
              <a:buFont typeface="Arial"/>
              <a:buNone/>
            </a:pPr>
            <a:endParaRPr sz="2000" b="0" i="0" u="none" strike="noStrike" cap="none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1638" marR="0" lvl="1" indent="0" algn="l" rtl="0">
              <a:spcBef>
                <a:spcPts val="400"/>
              </a:spcBef>
              <a:spcAft>
                <a:spcPts val="0"/>
              </a:spcAft>
              <a:buClr>
                <a:srgbClr val="00AF4B"/>
              </a:buClr>
              <a:buSzPts val="1900"/>
              <a:buFont typeface="Arial"/>
              <a:buNone/>
            </a:pPr>
            <a:endParaRPr sz="2000" b="0" i="0" u="none" strike="noStrike" cap="none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7063" marR="0" lvl="1" indent="-68579" algn="l" rtl="0">
              <a:spcBef>
                <a:spcPts val="520"/>
              </a:spcBef>
              <a:spcAft>
                <a:spcPts val="0"/>
              </a:spcAft>
              <a:buClr>
                <a:srgbClr val="00AF4B"/>
              </a:buClr>
              <a:buSzPts val="2470"/>
              <a:buFont typeface="Arial"/>
              <a:buNone/>
            </a:pPr>
            <a:endParaRPr sz="2600" b="0" i="0" u="none" strike="noStrike" cap="none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7063" marR="0" lvl="1" indent="-68579" algn="l" rtl="0">
              <a:spcBef>
                <a:spcPts val="520"/>
              </a:spcBef>
              <a:spcAft>
                <a:spcPts val="0"/>
              </a:spcAft>
              <a:buClr>
                <a:srgbClr val="00AF4B"/>
              </a:buClr>
              <a:buSzPts val="2470"/>
              <a:buFont typeface="Arial"/>
              <a:buNone/>
            </a:pPr>
            <a:endParaRPr sz="2600" b="0" i="0" u="none" strike="noStrike" cap="none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7063" marR="0" lvl="1" indent="-68579" algn="l" rtl="0">
              <a:spcBef>
                <a:spcPts val="520"/>
              </a:spcBef>
              <a:spcAft>
                <a:spcPts val="0"/>
              </a:spcAft>
              <a:buClr>
                <a:srgbClr val="00AF4B"/>
              </a:buClr>
              <a:buSzPts val="2470"/>
              <a:buFont typeface="Arial"/>
              <a:buNone/>
            </a:pPr>
            <a:endParaRPr sz="2600" b="0" i="0" u="none" strike="noStrike" cap="none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7" name="Google Shape;257;p22" descr="C:\Users\02picardt49\Pictures\AAApics\IMG_2770_c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71650" y="1127168"/>
            <a:ext cx="3084634" cy="342899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cxnSp>
        <p:nvCxnSpPr>
          <p:cNvPr id="258" name="Google Shape;258;p22"/>
          <p:cNvCxnSpPr/>
          <p:nvPr/>
        </p:nvCxnSpPr>
        <p:spPr>
          <a:xfrm>
            <a:off x="5058172" y="1850185"/>
            <a:ext cx="818707" cy="875415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59" name="Google Shape;259;p22"/>
          <p:cNvCxnSpPr/>
          <p:nvPr/>
        </p:nvCxnSpPr>
        <p:spPr>
          <a:xfrm>
            <a:off x="5058173" y="1850185"/>
            <a:ext cx="1188462" cy="875415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60" name="Google Shape;260;p22"/>
          <p:cNvSpPr txBox="1">
            <a:spLocks noGrp="1"/>
          </p:cNvSpPr>
          <p:nvPr>
            <p:ph type="sldNum" idx="12"/>
          </p:nvPr>
        </p:nvSpPr>
        <p:spPr>
          <a:xfrm>
            <a:off x="8672513" y="4348163"/>
            <a:ext cx="471487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pic>
        <p:nvPicPr>
          <p:cNvPr id="261" name="Google Shape;261;p22" descr="G1-Comms-Modul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85380">
            <a:off x="5069719" y="3810005"/>
            <a:ext cx="2445629" cy="222552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23" descr="MSA G1 Black ID.eps"/>
          <p:cNvPicPr preferRelativeResize="0"/>
          <p:nvPr/>
        </p:nvPicPr>
        <p:blipFill rotWithShape="1">
          <a:blip r:embed="rId3">
            <a:alphaModFix amt="15000"/>
          </a:blip>
          <a:srcRect/>
          <a:stretch/>
        </p:blipFill>
        <p:spPr>
          <a:xfrm>
            <a:off x="1185332" y="1318380"/>
            <a:ext cx="6773040" cy="4774438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3"/>
          <p:cNvSpPr txBox="1">
            <a:spLocks noGrp="1"/>
          </p:cNvSpPr>
          <p:nvPr>
            <p:ph type="title"/>
          </p:nvPr>
        </p:nvSpPr>
        <p:spPr>
          <a:xfrm>
            <a:off x="457200" y="50878"/>
            <a:ext cx="6994525" cy="8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G1 Integrated PASS</a:t>
            </a:r>
            <a:endParaRPr/>
          </a:p>
        </p:txBody>
      </p:sp>
      <p:sp>
        <p:nvSpPr>
          <p:cNvPr id="268" name="Google Shape;268;p23"/>
          <p:cNvSpPr txBox="1"/>
          <p:nvPr/>
        </p:nvSpPr>
        <p:spPr>
          <a:xfrm>
            <a:off x="81958" y="1297170"/>
            <a:ext cx="8604842" cy="5011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27063" marR="0" lvl="1" indent="-80644" algn="l" rtl="0">
              <a:spcBef>
                <a:spcPts val="0"/>
              </a:spcBef>
              <a:spcAft>
                <a:spcPts val="0"/>
              </a:spcAft>
              <a:buClr>
                <a:srgbClr val="00AF4B"/>
              </a:buClr>
              <a:buSzPts val="2280"/>
              <a:buFont typeface="Arial"/>
              <a:buNone/>
            </a:pPr>
            <a:endParaRPr sz="2400" b="0" i="0" u="none" strike="noStrike" cap="none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7063" marR="0" lvl="1" indent="-80644" algn="l" rtl="0">
              <a:spcBef>
                <a:spcPts val="480"/>
              </a:spcBef>
              <a:spcAft>
                <a:spcPts val="0"/>
              </a:spcAft>
              <a:buClr>
                <a:srgbClr val="00AF4B"/>
              </a:buClr>
              <a:buSzPts val="2280"/>
              <a:buFont typeface="Arial"/>
              <a:buNone/>
            </a:pPr>
            <a:endParaRPr sz="2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7063" marR="0" lvl="1" indent="-80644" algn="l" rtl="0">
              <a:spcBef>
                <a:spcPts val="480"/>
              </a:spcBef>
              <a:spcAft>
                <a:spcPts val="0"/>
              </a:spcAft>
              <a:buClr>
                <a:srgbClr val="00AF4B"/>
              </a:buClr>
              <a:buSzPts val="2280"/>
              <a:buFont typeface="Arial"/>
              <a:buNone/>
            </a:pPr>
            <a:endParaRPr sz="2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1638" marR="0" lvl="1" indent="0" algn="l" rtl="0">
              <a:spcBef>
                <a:spcPts val="480"/>
              </a:spcBef>
              <a:spcAft>
                <a:spcPts val="0"/>
              </a:spcAft>
              <a:buClr>
                <a:srgbClr val="00AF4B"/>
              </a:buClr>
              <a:buSzPts val="2280"/>
              <a:buFont typeface="Arial"/>
              <a:buNone/>
            </a:pPr>
            <a:endParaRPr sz="2400" b="0" i="0" u="none" strike="noStrike" cap="none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7063" marR="0" lvl="1" indent="-80644" algn="l" rtl="0">
              <a:spcBef>
                <a:spcPts val="480"/>
              </a:spcBef>
              <a:spcAft>
                <a:spcPts val="0"/>
              </a:spcAft>
              <a:buClr>
                <a:srgbClr val="00AF4B"/>
              </a:buClr>
              <a:buSzPts val="2280"/>
              <a:buFont typeface="Arial"/>
              <a:buNone/>
            </a:pPr>
            <a:endParaRPr sz="2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9" name="Google Shape;269;p23" descr="C:\Users\02fonzih88\Desktop\G1 Pictures\G1-Hold-Control-Module-Worn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9316" y="1260674"/>
            <a:ext cx="6020314" cy="511480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70" name="Google Shape;270;p23"/>
          <p:cNvSpPr txBox="1">
            <a:spLocks noGrp="1"/>
          </p:cNvSpPr>
          <p:nvPr>
            <p:ph type="sldNum" idx="12"/>
          </p:nvPr>
        </p:nvSpPr>
        <p:spPr>
          <a:xfrm>
            <a:off x="8672513" y="4348163"/>
            <a:ext cx="471487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4"/>
          <p:cNvSpPr txBox="1">
            <a:spLocks noGrp="1"/>
          </p:cNvSpPr>
          <p:nvPr>
            <p:ph type="title"/>
          </p:nvPr>
        </p:nvSpPr>
        <p:spPr>
          <a:xfrm>
            <a:off x="457200" y="50878"/>
            <a:ext cx="6994525" cy="8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G1 Integrated PASS </a:t>
            </a:r>
            <a:endParaRPr/>
          </a:p>
        </p:txBody>
      </p:sp>
      <p:sp>
        <p:nvSpPr>
          <p:cNvPr id="276" name="Google Shape;276;p24"/>
          <p:cNvSpPr txBox="1"/>
          <p:nvPr/>
        </p:nvSpPr>
        <p:spPr>
          <a:xfrm>
            <a:off x="81958" y="1297170"/>
            <a:ext cx="8604842" cy="5011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27063" marR="0" lvl="1" indent="-80644" algn="l" rtl="0">
              <a:spcBef>
                <a:spcPts val="0"/>
              </a:spcBef>
              <a:spcAft>
                <a:spcPts val="0"/>
              </a:spcAft>
              <a:buClr>
                <a:srgbClr val="00AF4B"/>
              </a:buClr>
              <a:buSzPts val="2280"/>
              <a:buFont typeface="Arial"/>
              <a:buNone/>
            </a:pPr>
            <a:endParaRPr sz="2400" b="0" i="0" u="none" strike="noStrike" cap="none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7063" marR="0" lvl="1" indent="-80644" algn="l" rtl="0">
              <a:spcBef>
                <a:spcPts val="480"/>
              </a:spcBef>
              <a:spcAft>
                <a:spcPts val="0"/>
              </a:spcAft>
              <a:buClr>
                <a:srgbClr val="00AF4B"/>
              </a:buClr>
              <a:buSzPts val="2280"/>
              <a:buFont typeface="Arial"/>
              <a:buNone/>
            </a:pPr>
            <a:endParaRPr sz="2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7063" marR="0" lvl="1" indent="-80644" algn="l" rtl="0">
              <a:spcBef>
                <a:spcPts val="480"/>
              </a:spcBef>
              <a:spcAft>
                <a:spcPts val="0"/>
              </a:spcAft>
              <a:buClr>
                <a:srgbClr val="00AF4B"/>
              </a:buClr>
              <a:buSzPts val="2280"/>
              <a:buFont typeface="Arial"/>
              <a:buNone/>
            </a:pPr>
            <a:endParaRPr sz="2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1638" marR="0" lvl="1" indent="0" algn="l" rtl="0">
              <a:spcBef>
                <a:spcPts val="480"/>
              </a:spcBef>
              <a:spcAft>
                <a:spcPts val="0"/>
              </a:spcAft>
              <a:buClr>
                <a:srgbClr val="00AF4B"/>
              </a:buClr>
              <a:buSzPts val="2280"/>
              <a:buFont typeface="Arial"/>
              <a:buNone/>
            </a:pPr>
            <a:endParaRPr sz="2400" b="0" i="0" u="none" strike="noStrike" cap="none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7063" marR="0" lvl="1" indent="-80644" algn="l" rtl="0">
              <a:spcBef>
                <a:spcPts val="480"/>
              </a:spcBef>
              <a:spcAft>
                <a:spcPts val="0"/>
              </a:spcAft>
              <a:buClr>
                <a:srgbClr val="00AF4B"/>
              </a:buClr>
              <a:buSzPts val="2280"/>
              <a:buFont typeface="Arial"/>
              <a:buNone/>
            </a:pPr>
            <a:endParaRPr sz="2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24"/>
          <p:cNvSpPr txBox="1">
            <a:spLocks noGrp="1"/>
          </p:cNvSpPr>
          <p:nvPr>
            <p:ph type="sldNum" idx="12"/>
          </p:nvPr>
        </p:nvSpPr>
        <p:spPr>
          <a:xfrm>
            <a:off x="8672513" y="4348163"/>
            <a:ext cx="471487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grpSp>
        <p:nvGrpSpPr>
          <p:cNvPr id="278" name="Google Shape;278;p24"/>
          <p:cNvGrpSpPr/>
          <p:nvPr/>
        </p:nvGrpSpPr>
        <p:grpSpPr>
          <a:xfrm>
            <a:off x="575591" y="1250152"/>
            <a:ext cx="2218409" cy="4029355"/>
            <a:chOff x="1058191" y="675510"/>
            <a:chExt cx="2489498" cy="4521741"/>
          </a:xfrm>
        </p:grpSpPr>
        <p:pic>
          <p:nvPicPr>
            <p:cNvPr id="279" name="Google Shape;279;p24" descr="C:\Users\02fonzih88\Desktop\G1 Pictures\G1-Control-Module.png"/>
            <p:cNvPicPr preferRelativeResize="0"/>
            <p:nvPr/>
          </p:nvPicPr>
          <p:blipFill rotWithShape="1">
            <a:blip r:embed="rId3">
              <a:alphaModFix/>
            </a:blip>
            <a:srcRect l="12995" t="12473" r="23382" b="10967"/>
            <a:stretch/>
          </p:blipFill>
          <p:spPr>
            <a:xfrm rot="10800000">
              <a:off x="1058191" y="675510"/>
              <a:ext cx="2489498" cy="45217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0" name="Google Shape;280;p2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618814" y="2423852"/>
              <a:ext cx="1288945" cy="107103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1" name="Google Shape;281;p24"/>
          <p:cNvGrpSpPr/>
          <p:nvPr/>
        </p:nvGrpSpPr>
        <p:grpSpPr>
          <a:xfrm>
            <a:off x="3449080" y="2512485"/>
            <a:ext cx="4958320" cy="3237438"/>
            <a:chOff x="1212980" y="1476375"/>
            <a:chExt cx="6718041" cy="4572000"/>
          </a:xfrm>
        </p:grpSpPr>
        <p:pic>
          <p:nvPicPr>
            <p:cNvPr id="282" name="Google Shape;282;p24" descr="C:\Users\02fonzih88\Desktop\G1 Pictures\_DSC1854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212980" y="1476375"/>
              <a:ext cx="6718041" cy="457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3" name="Google Shape;283;p24"/>
            <p:cNvSpPr/>
            <p:nvPr/>
          </p:nvSpPr>
          <p:spPr>
            <a:xfrm>
              <a:off x="4838700" y="4538661"/>
              <a:ext cx="1019175" cy="352425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4" name="Google Shape;284;p24"/>
          <p:cNvSpPr txBox="1"/>
          <p:nvPr/>
        </p:nvSpPr>
        <p:spPr>
          <a:xfrm>
            <a:off x="812800" y="5406507"/>
            <a:ext cx="26035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Control Module</a:t>
            </a:r>
            <a:endParaRPr/>
          </a:p>
        </p:txBody>
      </p:sp>
      <p:sp>
        <p:nvSpPr>
          <p:cNvPr id="285" name="Google Shape;285;p24"/>
          <p:cNvSpPr txBox="1"/>
          <p:nvPr/>
        </p:nvSpPr>
        <p:spPr>
          <a:xfrm>
            <a:off x="5540890" y="2523607"/>
            <a:ext cx="26035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Power Module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5"/>
          <p:cNvSpPr txBox="1">
            <a:spLocks noGrp="1"/>
          </p:cNvSpPr>
          <p:nvPr>
            <p:ph type="sldNum" idx="12"/>
          </p:nvPr>
        </p:nvSpPr>
        <p:spPr>
          <a:xfrm>
            <a:off x="8672513" y="4348163"/>
            <a:ext cx="471487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292" name="Google Shape;292;p25"/>
          <p:cNvSpPr txBox="1">
            <a:spLocks noGrp="1"/>
          </p:cNvSpPr>
          <p:nvPr>
            <p:ph type="title"/>
          </p:nvPr>
        </p:nvSpPr>
        <p:spPr>
          <a:xfrm>
            <a:off x="457200" y="50878"/>
            <a:ext cx="6994525" cy="8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G1 Control Module</a:t>
            </a:r>
            <a:endParaRPr/>
          </a:p>
        </p:txBody>
      </p:sp>
      <p:sp>
        <p:nvSpPr>
          <p:cNvPr id="293" name="Google Shape;293;p25" descr="http://wiki.msasafety.com/download/attachments/46180679/primary_mediumpressure.gif?version=1&amp;modificationDate=1381517538000&amp;api=v2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5" descr="http://wiki.msasafety.com/download/attachments/46180679/primary_mediumpressure.gif?version=1&amp;modificationDate=1381517538000&amp;api=v2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25" descr="http://wiki.msasafety.com/download/attachments/46180672/lowpressure.gif?version=1&amp;modificationDate=1381516666000&amp;api=v2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25"/>
          <p:cNvSpPr/>
          <p:nvPr/>
        </p:nvSpPr>
        <p:spPr>
          <a:xfrm>
            <a:off x="155575" y="1253608"/>
            <a:ext cx="3031982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cap="none">
                <a:solidFill>
                  <a:srgbClr val="9B9B9B"/>
                </a:solidFill>
                <a:latin typeface="Arial"/>
                <a:ea typeface="Arial"/>
                <a:cs typeface="Arial"/>
                <a:sym typeface="Arial"/>
              </a:rPr>
              <a:t>Opening Screen</a:t>
            </a:r>
            <a:endParaRPr/>
          </a:p>
        </p:txBody>
      </p:sp>
      <p:pic>
        <p:nvPicPr>
          <p:cNvPr id="297" name="Google Shape;297;p25" descr="C:\Users\02fonzih88\Desktop\G1 Pictures\G1-Control-Module.png"/>
          <p:cNvPicPr preferRelativeResize="0"/>
          <p:nvPr/>
        </p:nvPicPr>
        <p:blipFill rotWithShape="1">
          <a:blip r:embed="rId3">
            <a:alphaModFix/>
          </a:blip>
          <a:srcRect l="12995" t="12473" r="23382" b="10967"/>
          <a:stretch/>
        </p:blipFill>
        <p:spPr>
          <a:xfrm rot="10800000">
            <a:off x="3187558" y="1253608"/>
            <a:ext cx="2768885" cy="502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9525" y="3227129"/>
            <a:ext cx="1407245" cy="1125796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25" descr="http://wiki.msasafety.com/download/attachments/47677592/all_ok.gif?version=1&amp;modificationDate=1386620967665&amp;api=v2"/>
          <p:cNvSpPr/>
          <p:nvPr/>
        </p:nvSpPr>
        <p:spPr>
          <a:xfrm>
            <a:off x="612775" y="3127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" name="Google Shape;300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19525" y="3227129"/>
            <a:ext cx="1407245" cy="1125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6"/>
          <p:cNvSpPr txBox="1">
            <a:spLocks noGrp="1"/>
          </p:cNvSpPr>
          <p:nvPr>
            <p:ph type="title"/>
          </p:nvPr>
        </p:nvSpPr>
        <p:spPr>
          <a:xfrm>
            <a:off x="457200" y="50878"/>
            <a:ext cx="6994525" cy="8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G1 Control Module</a:t>
            </a:r>
            <a:endParaRPr/>
          </a:p>
        </p:txBody>
      </p:sp>
      <p:sp>
        <p:nvSpPr>
          <p:cNvPr id="306" name="Google Shape;306;p26"/>
          <p:cNvSpPr txBox="1"/>
          <p:nvPr/>
        </p:nvSpPr>
        <p:spPr>
          <a:xfrm>
            <a:off x="243821" y="1248329"/>
            <a:ext cx="5595828" cy="5011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7338" marR="0" lvl="0" indent="-287338" algn="l" rtl="0">
              <a:spcBef>
                <a:spcPts val="0"/>
              </a:spcBef>
              <a:spcAft>
                <a:spcPts val="0"/>
              </a:spcAft>
              <a:buClr>
                <a:srgbClr val="009534"/>
              </a:buClr>
              <a:buSzPts val="2760"/>
              <a:buFont typeface="Noto Sans Symbols"/>
              <a:buChar char="▪"/>
            </a:pPr>
            <a:r>
              <a:rPr lang="en-US" sz="24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Auto-Activation turns on display </a:t>
            </a:r>
            <a:br>
              <a:rPr lang="en-US" sz="24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when control module is lifted</a:t>
            </a:r>
            <a:endParaRPr/>
          </a:p>
          <a:p>
            <a:pPr marL="287338" marR="0" lvl="0" indent="-210661" algn="l" rtl="0">
              <a:spcBef>
                <a:spcPts val="210"/>
              </a:spcBef>
              <a:spcAft>
                <a:spcPts val="0"/>
              </a:spcAft>
              <a:buClr>
                <a:srgbClr val="009534"/>
              </a:buClr>
              <a:buSzPts val="1208"/>
              <a:buFont typeface="Noto Sans Symbols"/>
              <a:buNone/>
            </a:pPr>
            <a:endParaRPr sz="1050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7338" marR="0" lvl="0" indent="-287338" algn="l" rtl="0">
              <a:spcBef>
                <a:spcPts val="480"/>
              </a:spcBef>
              <a:spcAft>
                <a:spcPts val="0"/>
              </a:spcAft>
              <a:buClr>
                <a:srgbClr val="009534"/>
              </a:buClr>
              <a:buSzPts val="2760"/>
              <a:buFont typeface="Noto Sans Symbols"/>
              <a:buChar char="▪"/>
            </a:pPr>
            <a:r>
              <a:rPr lang="en-US" sz="24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Bright full color display with large numbers provides easy viewing</a:t>
            </a:r>
            <a:endParaRPr/>
          </a:p>
          <a:p>
            <a:pPr marL="0" marR="0" lvl="0" indent="0" algn="l" rtl="0">
              <a:spcBef>
                <a:spcPts val="210"/>
              </a:spcBef>
              <a:spcAft>
                <a:spcPts val="0"/>
              </a:spcAft>
              <a:buClr>
                <a:srgbClr val="009534"/>
              </a:buClr>
              <a:buSzPts val="1208"/>
              <a:buFont typeface="Noto Sans Symbols"/>
              <a:buNone/>
            </a:pPr>
            <a:r>
              <a:rPr lang="en-US" sz="105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287338" marR="0" lvl="0" indent="-287338" algn="l" rtl="0">
              <a:spcBef>
                <a:spcPts val="480"/>
              </a:spcBef>
              <a:spcAft>
                <a:spcPts val="0"/>
              </a:spcAft>
              <a:buClr>
                <a:srgbClr val="009534"/>
              </a:buClr>
              <a:buSzPts val="2760"/>
              <a:buFont typeface="Noto Sans Symbols"/>
              <a:buChar char="▪"/>
            </a:pPr>
            <a:r>
              <a:rPr lang="en-US" sz="24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Built-in Bluetooth allows for integration with future technologies </a:t>
            </a:r>
            <a:endParaRPr/>
          </a:p>
          <a:p>
            <a:pPr marL="401638" marR="0" lvl="1" indent="0" algn="l" rtl="0">
              <a:spcBef>
                <a:spcPts val="560"/>
              </a:spcBef>
              <a:spcAft>
                <a:spcPts val="0"/>
              </a:spcAft>
              <a:buClr>
                <a:srgbClr val="00AF4B"/>
              </a:buClr>
              <a:buSzPts val="2660"/>
              <a:buFont typeface="Arial"/>
              <a:buNone/>
            </a:pPr>
            <a:r>
              <a:rPr lang="en-US" sz="2800" b="0" i="0" u="none" strike="noStrike" cap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  <a:p>
            <a:pPr marL="627063" marR="0" lvl="1" indent="-56514" algn="l" rtl="0">
              <a:spcBef>
                <a:spcPts val="560"/>
              </a:spcBef>
              <a:spcAft>
                <a:spcPts val="0"/>
              </a:spcAft>
              <a:buClr>
                <a:srgbClr val="00AF4B"/>
              </a:buClr>
              <a:buSzPts val="2660"/>
              <a:buFont typeface="Arial"/>
              <a:buNone/>
            </a:pPr>
            <a:endParaRPr sz="2800" b="0" i="0" u="none" strike="noStrike" cap="none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7063" marR="0" lvl="1" indent="-56514" algn="l" rtl="0">
              <a:spcBef>
                <a:spcPts val="560"/>
              </a:spcBef>
              <a:spcAft>
                <a:spcPts val="0"/>
              </a:spcAft>
              <a:buClr>
                <a:srgbClr val="00AF4B"/>
              </a:buClr>
              <a:buSzPts val="2660"/>
              <a:buFont typeface="Arial"/>
              <a:buNone/>
            </a:pPr>
            <a:endParaRPr sz="28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7063" marR="0" lvl="1" indent="-56514" algn="l" rtl="0">
              <a:spcBef>
                <a:spcPts val="560"/>
              </a:spcBef>
              <a:spcAft>
                <a:spcPts val="0"/>
              </a:spcAft>
              <a:buClr>
                <a:srgbClr val="00AF4B"/>
              </a:buClr>
              <a:buSzPts val="2660"/>
              <a:buFont typeface="Arial"/>
              <a:buNone/>
            </a:pPr>
            <a:endParaRPr sz="28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7063" marR="0" lvl="1" indent="-56514" algn="l" rtl="0">
              <a:spcBef>
                <a:spcPts val="560"/>
              </a:spcBef>
              <a:spcAft>
                <a:spcPts val="0"/>
              </a:spcAft>
              <a:buClr>
                <a:srgbClr val="00AF4B"/>
              </a:buClr>
              <a:buSzPts val="2660"/>
              <a:buFont typeface="Arial"/>
              <a:buNone/>
            </a:pPr>
            <a:endParaRPr sz="2800" b="0" i="0" u="none" strike="noStrike" cap="none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7063" marR="0" lvl="1" indent="-56514" algn="l" rtl="0">
              <a:spcBef>
                <a:spcPts val="560"/>
              </a:spcBef>
              <a:spcAft>
                <a:spcPts val="0"/>
              </a:spcAft>
              <a:buClr>
                <a:srgbClr val="00AF4B"/>
              </a:buClr>
              <a:buSzPts val="2660"/>
              <a:buFont typeface="Arial"/>
              <a:buNone/>
            </a:pPr>
            <a:endParaRPr sz="2800" b="0" i="0" u="none" strike="noStrike" cap="none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7063" marR="0" lvl="1" indent="-56514" algn="l" rtl="0">
              <a:spcBef>
                <a:spcPts val="560"/>
              </a:spcBef>
              <a:spcAft>
                <a:spcPts val="0"/>
              </a:spcAft>
              <a:buClr>
                <a:srgbClr val="00AF4B"/>
              </a:buClr>
              <a:buSzPts val="2660"/>
              <a:buFont typeface="Arial"/>
              <a:buNone/>
            </a:pPr>
            <a:endParaRPr sz="28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26"/>
          <p:cNvSpPr txBox="1">
            <a:spLocks noGrp="1"/>
          </p:cNvSpPr>
          <p:nvPr>
            <p:ph type="sldNum" idx="12"/>
          </p:nvPr>
        </p:nvSpPr>
        <p:spPr>
          <a:xfrm>
            <a:off x="8672513" y="4348163"/>
            <a:ext cx="471487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pic>
        <p:nvPicPr>
          <p:cNvPr id="308" name="Google Shape;308;p26" descr="Control-Module-O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7647" y="1150779"/>
            <a:ext cx="2527634" cy="522471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7"/>
          <p:cNvSpPr txBox="1">
            <a:spLocks noGrp="1"/>
          </p:cNvSpPr>
          <p:nvPr>
            <p:ph type="title"/>
          </p:nvPr>
        </p:nvSpPr>
        <p:spPr>
          <a:xfrm>
            <a:off x="457200" y="50878"/>
            <a:ext cx="6994525" cy="8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G1 Integrated PASS </a:t>
            </a:r>
            <a:endParaRPr/>
          </a:p>
        </p:txBody>
      </p:sp>
      <p:sp>
        <p:nvSpPr>
          <p:cNvPr id="314" name="Google Shape;314;p27"/>
          <p:cNvSpPr txBox="1"/>
          <p:nvPr/>
        </p:nvSpPr>
        <p:spPr>
          <a:xfrm>
            <a:off x="225897" y="1509821"/>
            <a:ext cx="4540842" cy="5011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9534"/>
              </a:buClr>
              <a:buSzPts val="2760"/>
              <a:buFont typeface="Noto Sans Symbols"/>
              <a:buNone/>
            </a:pPr>
            <a:r>
              <a:rPr lang="en-US" sz="2400" b="1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Control Module</a:t>
            </a:r>
            <a:endParaRPr/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Clr>
                <a:srgbClr val="009534"/>
              </a:buClr>
              <a:buSzPts val="1150"/>
              <a:buFont typeface="Noto Sans Symbols"/>
              <a:buNone/>
            </a:pPr>
            <a:endParaRPr sz="1000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7338" marR="0" lvl="0" indent="-287338" algn="l" rtl="0">
              <a:spcBef>
                <a:spcPts val="400"/>
              </a:spcBef>
              <a:spcAft>
                <a:spcPts val="0"/>
              </a:spcAft>
              <a:buClr>
                <a:srgbClr val="009534"/>
              </a:buClr>
              <a:buSzPts val="2300"/>
              <a:buFont typeface="Noto Sans Symbols"/>
              <a:buChar char="▪"/>
            </a:pPr>
            <a:r>
              <a:rPr lang="en-US" sz="20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Auto Activation turns on display when control module is lifted</a:t>
            </a:r>
            <a:endParaRPr/>
          </a:p>
          <a:p>
            <a:pPr marL="287338" marR="0" lvl="0" indent="-214313" algn="l" rtl="0">
              <a:spcBef>
                <a:spcPts val="200"/>
              </a:spcBef>
              <a:spcAft>
                <a:spcPts val="0"/>
              </a:spcAft>
              <a:buClr>
                <a:srgbClr val="009534"/>
              </a:buClr>
              <a:buSzPts val="1150"/>
              <a:buFont typeface="Noto Sans Symbols"/>
              <a:buNone/>
            </a:pPr>
            <a:endParaRPr sz="1000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7338" marR="0" lvl="0" indent="-287338" algn="l" rtl="0">
              <a:spcBef>
                <a:spcPts val="400"/>
              </a:spcBef>
              <a:spcAft>
                <a:spcPts val="0"/>
              </a:spcAft>
              <a:buClr>
                <a:srgbClr val="009534"/>
              </a:buClr>
              <a:buSzPts val="2300"/>
              <a:buFont typeface="Noto Sans Symbols"/>
              <a:buChar char="▪"/>
            </a:pPr>
            <a:r>
              <a:rPr lang="en-US" sz="20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Bright full color display with large numbers allows easy viewing</a:t>
            </a:r>
            <a:endParaRPr/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Clr>
                <a:srgbClr val="009534"/>
              </a:buClr>
              <a:buSzPts val="1150"/>
              <a:buFont typeface="Noto Sans Symbols"/>
              <a:buNone/>
            </a:pPr>
            <a:r>
              <a:rPr lang="en-US" sz="10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287338" marR="0" lvl="0" indent="-287338" algn="l" rtl="0">
              <a:spcBef>
                <a:spcPts val="400"/>
              </a:spcBef>
              <a:spcAft>
                <a:spcPts val="0"/>
              </a:spcAft>
              <a:buClr>
                <a:srgbClr val="009534"/>
              </a:buClr>
              <a:buSzPts val="2300"/>
              <a:buFont typeface="Noto Sans Symbols"/>
              <a:buChar char="▪"/>
            </a:pPr>
            <a:r>
              <a:rPr lang="en-US" sz="20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Built in Bluetooth allows for integration with future technologies</a:t>
            </a:r>
            <a:endParaRPr/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Clr>
                <a:srgbClr val="009534"/>
              </a:buClr>
              <a:buSzPts val="1150"/>
              <a:buFont typeface="Noto Sans Symbols"/>
              <a:buNone/>
            </a:pPr>
            <a:endParaRPr sz="1000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7338" marR="0" lvl="0" indent="-287338" algn="l" rtl="0">
              <a:spcBef>
                <a:spcPts val="400"/>
              </a:spcBef>
              <a:spcAft>
                <a:spcPts val="0"/>
              </a:spcAft>
              <a:buClr>
                <a:srgbClr val="009534"/>
              </a:buClr>
              <a:buSzPts val="2300"/>
              <a:buFont typeface="Noto Sans Symbols"/>
              <a:buChar char="▪"/>
            </a:pPr>
            <a:r>
              <a:rPr lang="en-US" sz="20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Display settings are customizable </a:t>
            </a:r>
            <a:endParaRPr/>
          </a:p>
          <a:p>
            <a:pPr marL="401638" marR="0" lvl="1" indent="0" algn="l" rtl="0">
              <a:spcBef>
                <a:spcPts val="480"/>
              </a:spcBef>
              <a:spcAft>
                <a:spcPts val="0"/>
              </a:spcAft>
              <a:buClr>
                <a:srgbClr val="00AF4B"/>
              </a:buClr>
              <a:buSzPts val="2280"/>
              <a:buFont typeface="Arial"/>
              <a:buNone/>
            </a:pPr>
            <a:r>
              <a:rPr lang="en-US" sz="2400" b="0" i="0" u="none" strike="noStrike" cap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  <a:p>
            <a:pPr marL="627063" marR="0" lvl="1" indent="-80644" algn="l" rtl="0">
              <a:spcBef>
                <a:spcPts val="480"/>
              </a:spcBef>
              <a:spcAft>
                <a:spcPts val="0"/>
              </a:spcAft>
              <a:buClr>
                <a:srgbClr val="00AF4B"/>
              </a:buClr>
              <a:buSzPts val="2280"/>
              <a:buFont typeface="Arial"/>
              <a:buNone/>
            </a:pPr>
            <a:endParaRPr sz="2400" b="0" i="0" u="none" strike="noStrike" cap="none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7063" marR="0" lvl="1" indent="-80644" algn="l" rtl="0">
              <a:spcBef>
                <a:spcPts val="480"/>
              </a:spcBef>
              <a:spcAft>
                <a:spcPts val="0"/>
              </a:spcAft>
              <a:buClr>
                <a:srgbClr val="00AF4B"/>
              </a:buClr>
              <a:buSzPts val="2280"/>
              <a:buFont typeface="Arial"/>
              <a:buNone/>
            </a:pPr>
            <a:endParaRPr sz="2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7063" marR="0" lvl="1" indent="-80644" algn="l" rtl="0">
              <a:spcBef>
                <a:spcPts val="480"/>
              </a:spcBef>
              <a:spcAft>
                <a:spcPts val="0"/>
              </a:spcAft>
              <a:buClr>
                <a:srgbClr val="00AF4B"/>
              </a:buClr>
              <a:buSzPts val="2280"/>
              <a:buFont typeface="Arial"/>
              <a:buNone/>
            </a:pPr>
            <a:endParaRPr sz="2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7063" marR="0" lvl="1" indent="-80644" algn="l" rtl="0">
              <a:spcBef>
                <a:spcPts val="480"/>
              </a:spcBef>
              <a:spcAft>
                <a:spcPts val="0"/>
              </a:spcAft>
              <a:buClr>
                <a:srgbClr val="00AF4B"/>
              </a:buClr>
              <a:buSzPts val="2280"/>
              <a:buFont typeface="Arial"/>
              <a:buNone/>
            </a:pPr>
            <a:endParaRPr sz="2400" b="0" i="0" u="none" strike="noStrike" cap="none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7063" marR="0" lvl="1" indent="-80644" algn="l" rtl="0">
              <a:spcBef>
                <a:spcPts val="480"/>
              </a:spcBef>
              <a:spcAft>
                <a:spcPts val="0"/>
              </a:spcAft>
              <a:buClr>
                <a:srgbClr val="00AF4B"/>
              </a:buClr>
              <a:buSzPts val="2280"/>
              <a:buFont typeface="Arial"/>
              <a:buNone/>
            </a:pPr>
            <a:endParaRPr sz="2400" b="0" i="0" u="none" strike="noStrike" cap="none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7063" marR="0" lvl="1" indent="-80644" algn="l" rtl="0">
              <a:spcBef>
                <a:spcPts val="480"/>
              </a:spcBef>
              <a:spcAft>
                <a:spcPts val="0"/>
              </a:spcAft>
              <a:buClr>
                <a:srgbClr val="00AF4B"/>
              </a:buClr>
              <a:buSzPts val="2280"/>
              <a:buFont typeface="Arial"/>
              <a:buNone/>
            </a:pPr>
            <a:endParaRPr sz="2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5" name="Google Shape;315;p27" descr="C:\Users\02fonzih88\Desktop\G1 Pictures\G1-Hold-Control-Module-Wor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2981" y="1820326"/>
            <a:ext cx="3374553" cy="34036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316" name="Google Shape;316;p27"/>
          <p:cNvSpPr txBox="1">
            <a:spLocks noGrp="1"/>
          </p:cNvSpPr>
          <p:nvPr>
            <p:ph type="sldNum" idx="12"/>
          </p:nvPr>
        </p:nvSpPr>
        <p:spPr>
          <a:xfrm>
            <a:off x="8672513" y="4348163"/>
            <a:ext cx="471487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pic>
        <p:nvPicPr>
          <p:cNvPr id="317" name="Google Shape;317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22181">
            <a:off x="5994680" y="2956873"/>
            <a:ext cx="750289" cy="600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8"/>
          <p:cNvSpPr txBox="1">
            <a:spLocks noGrp="1"/>
          </p:cNvSpPr>
          <p:nvPr>
            <p:ph type="sldNum" idx="12"/>
          </p:nvPr>
        </p:nvSpPr>
        <p:spPr>
          <a:xfrm>
            <a:off x="8672513" y="4348163"/>
            <a:ext cx="471487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sp>
        <p:nvSpPr>
          <p:cNvPr id="324" name="Google Shape;324;p28"/>
          <p:cNvSpPr txBox="1">
            <a:spLocks noGrp="1"/>
          </p:cNvSpPr>
          <p:nvPr>
            <p:ph type="title"/>
          </p:nvPr>
        </p:nvSpPr>
        <p:spPr>
          <a:xfrm>
            <a:off x="457200" y="50878"/>
            <a:ext cx="6994525" cy="8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G1 Control Module</a:t>
            </a:r>
            <a:endParaRPr/>
          </a:p>
        </p:txBody>
      </p:sp>
      <p:sp>
        <p:nvSpPr>
          <p:cNvPr id="325" name="Google Shape;325;p28" descr="http://wiki.msasafety.com/download/attachments/46180679/primary_mediumpressure.gif?version=1&amp;modificationDate=1381517538000&amp;api=v2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28" descr="http://wiki.msasafety.com/download/attachments/46180679/primary_mediumpressure.gif?version=1&amp;modificationDate=1381517538000&amp;api=v2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28" descr="http://wiki.msasafety.com/download/attachments/46180672/lowpressure.gif?version=1&amp;modificationDate=1381516666000&amp;api=v2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28"/>
          <p:cNvSpPr txBox="1"/>
          <p:nvPr/>
        </p:nvSpPr>
        <p:spPr>
          <a:xfrm>
            <a:off x="161697" y="1242475"/>
            <a:ext cx="8769652" cy="871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9534"/>
              </a:buClr>
              <a:buSzPts val="2760"/>
              <a:buFont typeface="Noto Sans Symbols"/>
              <a:buNone/>
            </a:pPr>
            <a:r>
              <a:rPr lang="en-US" sz="2400" b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Configurable display to match FFD SOPs </a:t>
            </a:r>
            <a:endParaRPr/>
          </a:p>
        </p:txBody>
      </p:sp>
      <p:pic>
        <p:nvPicPr>
          <p:cNvPr id="329" name="Google Shape;329;p28" descr="C:\Users\02fonzih88\Desktop\G1 Pictures\G1-Control-Module.png"/>
          <p:cNvPicPr preferRelativeResize="0"/>
          <p:nvPr/>
        </p:nvPicPr>
        <p:blipFill rotWithShape="1">
          <a:blip r:embed="rId3">
            <a:alphaModFix/>
          </a:blip>
          <a:srcRect l="-1"/>
          <a:stretch/>
        </p:blipFill>
        <p:spPr>
          <a:xfrm rot="10800000">
            <a:off x="283235" y="1928067"/>
            <a:ext cx="1439054" cy="2710268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28"/>
          <p:cNvSpPr txBox="1"/>
          <p:nvPr/>
        </p:nvSpPr>
        <p:spPr>
          <a:xfrm>
            <a:off x="0" y="4782170"/>
            <a:ext cx="1954869" cy="871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9534"/>
              </a:buClr>
              <a:buSzPts val="2300"/>
              <a:buFont typeface="Noto Sans Symbols"/>
              <a:buNone/>
            </a:pPr>
            <a:r>
              <a:rPr lang="en-US" sz="20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Secondary</a:t>
            </a:r>
            <a:br>
              <a:rPr lang="en-US" sz="20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Thermal Alarm</a:t>
            </a:r>
            <a:endParaRPr/>
          </a:p>
        </p:txBody>
      </p:sp>
      <p:pic>
        <p:nvPicPr>
          <p:cNvPr id="331" name="Google Shape;331;p28" descr="C:\Users\02fonzih88\Desktop\G1 Pictures\G1-Control-Modul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7143230" y="1928067"/>
            <a:ext cx="1434418" cy="2710268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28"/>
          <p:cNvSpPr txBox="1"/>
          <p:nvPr/>
        </p:nvSpPr>
        <p:spPr>
          <a:xfrm>
            <a:off x="6850802" y="4782170"/>
            <a:ext cx="2019275" cy="871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9534"/>
              </a:buClr>
              <a:buSzPts val="2300"/>
              <a:buFont typeface="Noto Sans Symbols"/>
              <a:buNone/>
            </a:pPr>
            <a:r>
              <a:rPr lang="en-US" sz="20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Time Remaining</a:t>
            </a:r>
            <a:br>
              <a:rPr lang="en-US" sz="20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Alarm</a:t>
            </a:r>
            <a:endParaRPr/>
          </a:p>
        </p:txBody>
      </p:sp>
      <p:pic>
        <p:nvPicPr>
          <p:cNvPr id="333" name="Google Shape;333;p28" descr="C:\Users\02fonzih88\Desktop\G1 Pictures\G1-Control-Modul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5382893" y="1928067"/>
            <a:ext cx="1435694" cy="2710268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28"/>
          <p:cNvSpPr txBox="1"/>
          <p:nvPr/>
        </p:nvSpPr>
        <p:spPr>
          <a:xfrm>
            <a:off x="5184682" y="4782170"/>
            <a:ext cx="1832116" cy="871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9534"/>
              </a:buClr>
              <a:buSzPts val="2300"/>
              <a:buFont typeface="Noto Sans Symbols"/>
              <a:buNone/>
            </a:pPr>
            <a:r>
              <a:rPr lang="en-US" sz="20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Pressure</a:t>
            </a:r>
            <a:br>
              <a:rPr lang="en-US" sz="20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Drop Alarm</a:t>
            </a:r>
            <a:endParaRPr/>
          </a:p>
        </p:txBody>
      </p:sp>
      <p:pic>
        <p:nvPicPr>
          <p:cNvPr id="335" name="Google Shape;335;p28" descr="C:\Users\02fonzih88\Desktop\G1 Pictures\G1-Control-Modul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3687548" y="1928067"/>
            <a:ext cx="1432673" cy="2710268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28"/>
          <p:cNvSpPr txBox="1"/>
          <p:nvPr/>
        </p:nvSpPr>
        <p:spPr>
          <a:xfrm>
            <a:off x="3581599" y="4782170"/>
            <a:ext cx="1644571" cy="871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9534"/>
              </a:buClr>
              <a:buSzPts val="2300"/>
              <a:buFont typeface="Noto Sans Symbols"/>
              <a:buNone/>
            </a:pPr>
            <a:r>
              <a:rPr lang="en-US" sz="20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Evacuation</a:t>
            </a:r>
            <a:br>
              <a:rPr lang="en-US" sz="20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Alarm </a:t>
            </a:r>
            <a:endParaRPr/>
          </a:p>
          <a:p>
            <a: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rgbClr val="009534"/>
              </a:buClr>
              <a:buSzPts val="2300"/>
              <a:buFont typeface="Noto Sans Symbols"/>
              <a:buNone/>
            </a:pPr>
            <a:r>
              <a:rPr lang="en-US" sz="20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/>
          </a:p>
        </p:txBody>
      </p:sp>
      <p:pic>
        <p:nvPicPr>
          <p:cNvPr id="337" name="Google Shape;337;p28" descr="C:\Users\02fonzih88\Desktop\G1 Pictures\G1-Control-Modul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1994616" y="1928067"/>
            <a:ext cx="1417414" cy="2710268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28"/>
          <p:cNvSpPr txBox="1"/>
          <p:nvPr/>
        </p:nvSpPr>
        <p:spPr>
          <a:xfrm>
            <a:off x="1820913" y="4782170"/>
            <a:ext cx="1764821" cy="871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9534"/>
              </a:buClr>
              <a:buSzPts val="2300"/>
              <a:buFont typeface="Noto Sans Symbols"/>
              <a:buNone/>
            </a:pPr>
            <a:r>
              <a:rPr lang="en-US" sz="20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Low-Battery</a:t>
            </a:r>
            <a:br>
              <a:rPr lang="en-US" sz="20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Alarm</a:t>
            </a:r>
            <a:endParaRPr/>
          </a:p>
        </p:txBody>
      </p:sp>
      <p:pic>
        <p:nvPicPr>
          <p:cNvPr id="339" name="Google Shape;339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5372" y="2967939"/>
            <a:ext cx="787042" cy="629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64207" y="2967939"/>
            <a:ext cx="787042" cy="629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2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78686" y="2967939"/>
            <a:ext cx="787043" cy="629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2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431205" y="2951150"/>
            <a:ext cx="753252" cy="664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2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698615" y="3005295"/>
            <a:ext cx="715105" cy="5720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9"/>
          <p:cNvSpPr txBox="1">
            <a:spLocks noGrp="1"/>
          </p:cNvSpPr>
          <p:nvPr>
            <p:ph type="sldNum" idx="12"/>
          </p:nvPr>
        </p:nvSpPr>
        <p:spPr>
          <a:xfrm>
            <a:off x="8672513" y="4348163"/>
            <a:ext cx="471487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sp>
        <p:nvSpPr>
          <p:cNvPr id="350" name="Google Shape;350;p29"/>
          <p:cNvSpPr txBox="1">
            <a:spLocks noGrp="1"/>
          </p:cNvSpPr>
          <p:nvPr>
            <p:ph type="title"/>
          </p:nvPr>
        </p:nvSpPr>
        <p:spPr>
          <a:xfrm>
            <a:off x="457200" y="50878"/>
            <a:ext cx="6994525" cy="8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G1 Control Module</a:t>
            </a:r>
            <a:endParaRPr/>
          </a:p>
        </p:txBody>
      </p:sp>
      <p:sp>
        <p:nvSpPr>
          <p:cNvPr id="351" name="Google Shape;351;p29" descr="http://wiki.msasafety.com/download/attachments/46180679/primary_mediumpressure.gif?version=1&amp;modificationDate=1381517538000&amp;api=v2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29" descr="http://wiki.msasafety.com/download/attachments/46180679/primary_mediumpressure.gif?version=1&amp;modificationDate=1381517538000&amp;api=v2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29" descr="http://wiki.msasafety.com/download/attachments/46180672/lowpressure.gif?version=1&amp;modificationDate=1381516666000&amp;api=v2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29"/>
          <p:cNvSpPr txBox="1"/>
          <p:nvPr/>
        </p:nvSpPr>
        <p:spPr>
          <a:xfrm>
            <a:off x="161697" y="1242475"/>
            <a:ext cx="8769652" cy="871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9534"/>
              </a:buClr>
              <a:buSzPts val="2760"/>
              <a:buFont typeface="Noto Sans Symbols"/>
              <a:buNone/>
            </a:pPr>
            <a:r>
              <a:rPr lang="en-US" sz="2400" b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Configurable display to match FFD SOPs </a:t>
            </a:r>
            <a:endParaRPr/>
          </a:p>
        </p:txBody>
      </p:sp>
      <p:grpSp>
        <p:nvGrpSpPr>
          <p:cNvPr id="355" name="Google Shape;355;p29"/>
          <p:cNvGrpSpPr/>
          <p:nvPr/>
        </p:nvGrpSpPr>
        <p:grpSpPr>
          <a:xfrm>
            <a:off x="180477" y="1928067"/>
            <a:ext cx="1644571" cy="3725973"/>
            <a:chOff x="155575" y="2114847"/>
            <a:chExt cx="1644571" cy="3725973"/>
          </a:xfrm>
        </p:grpSpPr>
        <p:grpSp>
          <p:nvGrpSpPr>
            <p:cNvPr id="356" name="Google Shape;356;p29"/>
            <p:cNvGrpSpPr/>
            <p:nvPr/>
          </p:nvGrpSpPr>
          <p:grpSpPr>
            <a:xfrm>
              <a:off x="258333" y="2114847"/>
              <a:ext cx="1439054" cy="2710268"/>
              <a:chOff x="361091" y="2137145"/>
              <a:chExt cx="1439054" cy="2710268"/>
            </a:xfrm>
          </p:grpSpPr>
          <p:pic>
            <p:nvPicPr>
              <p:cNvPr id="357" name="Google Shape;357;p29" descr="C:\Users\02fonzih88\Desktop\G1 Pictures\G1-Control-Module.png"/>
              <p:cNvPicPr preferRelativeResize="0"/>
              <p:nvPr/>
            </p:nvPicPr>
            <p:blipFill rotWithShape="1">
              <a:blip r:embed="rId3">
                <a:alphaModFix/>
              </a:blip>
              <a:srcRect l="-1"/>
              <a:stretch/>
            </p:blipFill>
            <p:spPr>
              <a:xfrm rot="10800000">
                <a:off x="361091" y="2137145"/>
                <a:ext cx="1439054" cy="27102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8" name="Google Shape;358;p29" descr="C:\Users\02fonzih88\AppData\Local\Temp\notesFFF692\pressure_demo.gif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674727" y="3182945"/>
                <a:ext cx="758666" cy="62329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59" name="Google Shape;359;p29"/>
            <p:cNvSpPr txBox="1"/>
            <p:nvPr/>
          </p:nvSpPr>
          <p:spPr>
            <a:xfrm>
              <a:off x="155575" y="4968950"/>
              <a:ext cx="1644571" cy="8718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9534"/>
                </a:buClr>
                <a:buSzPts val="2300"/>
                <a:buFont typeface="Noto Sans Symbols"/>
                <a:buNone/>
              </a:pPr>
              <a:r>
                <a:rPr lang="en-US" sz="2000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Pressure</a:t>
              </a:r>
              <a:br>
                <a:rPr lang="en-US" sz="2000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2000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Change</a:t>
              </a:r>
              <a:endParaRPr/>
            </a:p>
          </p:txBody>
        </p:sp>
      </p:grpSp>
      <p:grpSp>
        <p:nvGrpSpPr>
          <p:cNvPr id="360" name="Google Shape;360;p29"/>
          <p:cNvGrpSpPr/>
          <p:nvPr/>
        </p:nvGrpSpPr>
        <p:grpSpPr>
          <a:xfrm>
            <a:off x="6850802" y="1928067"/>
            <a:ext cx="2019275" cy="3725973"/>
            <a:chOff x="7124724" y="2114847"/>
            <a:chExt cx="2019275" cy="3725973"/>
          </a:xfrm>
        </p:grpSpPr>
        <p:grpSp>
          <p:nvGrpSpPr>
            <p:cNvPr id="361" name="Google Shape;361;p29"/>
            <p:cNvGrpSpPr/>
            <p:nvPr/>
          </p:nvGrpSpPr>
          <p:grpSpPr>
            <a:xfrm>
              <a:off x="7417152" y="2114847"/>
              <a:ext cx="1434418" cy="2710268"/>
              <a:chOff x="7259169" y="2182205"/>
              <a:chExt cx="1434418" cy="2710268"/>
            </a:xfrm>
          </p:grpSpPr>
          <p:pic>
            <p:nvPicPr>
              <p:cNvPr id="362" name="Google Shape;362;p29" descr="C:\Users\02fonzih88\Desktop\G1 Pictures\G1-Control-Module.png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 rot="10800000">
                <a:off x="7259169" y="2182205"/>
                <a:ext cx="1434418" cy="27102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63" name="Google Shape;363;p29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7582724" y="3251301"/>
                <a:ext cx="728575" cy="5828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64" name="Google Shape;364;p29"/>
            <p:cNvSpPr txBox="1"/>
            <p:nvPr/>
          </p:nvSpPr>
          <p:spPr>
            <a:xfrm>
              <a:off x="7124724" y="4968950"/>
              <a:ext cx="2019275" cy="8718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9534"/>
                </a:buClr>
                <a:buSzPts val="2300"/>
                <a:buFont typeface="Noto Sans Symbols"/>
                <a:buNone/>
              </a:pPr>
              <a:r>
                <a:rPr lang="en-US" sz="2000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Primary</a:t>
              </a:r>
              <a:br>
                <a:rPr lang="en-US" sz="2000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2000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Thermal Alarm</a:t>
              </a:r>
              <a:endParaRPr/>
            </a:p>
          </p:txBody>
        </p:sp>
      </p:grpSp>
      <p:grpSp>
        <p:nvGrpSpPr>
          <p:cNvPr id="365" name="Google Shape;365;p29"/>
          <p:cNvGrpSpPr/>
          <p:nvPr/>
        </p:nvGrpSpPr>
        <p:grpSpPr>
          <a:xfrm>
            <a:off x="4629942" y="1928067"/>
            <a:ext cx="1832116" cy="3725973"/>
            <a:chOff x="5292609" y="2114847"/>
            <a:chExt cx="1832116" cy="3725973"/>
          </a:xfrm>
        </p:grpSpPr>
        <p:grpSp>
          <p:nvGrpSpPr>
            <p:cNvPr id="366" name="Google Shape;366;p29"/>
            <p:cNvGrpSpPr/>
            <p:nvPr/>
          </p:nvGrpSpPr>
          <p:grpSpPr>
            <a:xfrm>
              <a:off x="5490820" y="2114847"/>
              <a:ext cx="1435694" cy="2710268"/>
              <a:chOff x="5503521" y="2139158"/>
              <a:chExt cx="1435694" cy="2710268"/>
            </a:xfrm>
          </p:grpSpPr>
          <p:pic>
            <p:nvPicPr>
              <p:cNvPr id="367" name="Google Shape;367;p29" descr="C:\Users\02fonzih88\Desktop\G1 Pictures\G1-Control-Module.png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 rot="10800000">
                <a:off x="5503521" y="2139158"/>
                <a:ext cx="1435694" cy="27102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68" name="Google Shape;368;p29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5761181" y="3191781"/>
                <a:ext cx="821505" cy="65720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69" name="Google Shape;369;p29"/>
            <p:cNvSpPr txBox="1"/>
            <p:nvPr/>
          </p:nvSpPr>
          <p:spPr>
            <a:xfrm>
              <a:off x="5292609" y="4968950"/>
              <a:ext cx="1832116" cy="8718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9534"/>
                </a:buClr>
                <a:buSzPts val="2300"/>
                <a:buFont typeface="Noto Sans Symbols"/>
                <a:buNone/>
              </a:pPr>
              <a:r>
                <a:rPr lang="en-US" sz="2000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Motion or</a:t>
              </a:r>
              <a:br>
                <a:rPr lang="en-US" sz="2000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2000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Manual Alarm</a:t>
              </a:r>
              <a:endParaRPr/>
            </a:p>
          </p:txBody>
        </p:sp>
      </p:grpSp>
      <p:grpSp>
        <p:nvGrpSpPr>
          <p:cNvPr id="370" name="Google Shape;370;p29"/>
          <p:cNvGrpSpPr/>
          <p:nvPr/>
        </p:nvGrpSpPr>
        <p:grpSpPr>
          <a:xfrm>
            <a:off x="2293124" y="1928067"/>
            <a:ext cx="1644571" cy="3725973"/>
            <a:chOff x="3692085" y="2114847"/>
            <a:chExt cx="1644571" cy="3725973"/>
          </a:xfrm>
        </p:grpSpPr>
        <p:grpSp>
          <p:nvGrpSpPr>
            <p:cNvPr id="371" name="Google Shape;371;p29"/>
            <p:cNvGrpSpPr/>
            <p:nvPr/>
          </p:nvGrpSpPr>
          <p:grpSpPr>
            <a:xfrm>
              <a:off x="3798034" y="2114847"/>
              <a:ext cx="1432673" cy="2710268"/>
              <a:chOff x="3859934" y="2139158"/>
              <a:chExt cx="1432673" cy="2710268"/>
            </a:xfrm>
          </p:grpSpPr>
          <p:pic>
            <p:nvPicPr>
              <p:cNvPr id="372" name="Google Shape;372;p29" descr="C:\Users\02fonzih88\Desktop\G1 Pictures\G1-Control-Module.png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 rot="10800000">
                <a:off x="3859934" y="2139158"/>
                <a:ext cx="1432673" cy="27102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73" name="Google Shape;373;p29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4110081" y="3202121"/>
                <a:ext cx="808580" cy="64686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74" name="Google Shape;374;p29"/>
            <p:cNvSpPr txBox="1"/>
            <p:nvPr/>
          </p:nvSpPr>
          <p:spPr>
            <a:xfrm>
              <a:off x="3692085" y="4968950"/>
              <a:ext cx="1644571" cy="8718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9534"/>
                </a:buClr>
                <a:buSzPts val="2300"/>
                <a:buFont typeface="Noto Sans Symbols"/>
                <a:buNone/>
              </a:pPr>
              <a:r>
                <a:rPr lang="en-US" sz="2000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Pre-Alarm </a:t>
              </a:r>
              <a:endParaRPr/>
            </a:p>
            <a:p>
              <a:pPr marL="0" marR="0" lvl="0" indent="0" algn="ctr" rtl="0">
                <a:spcBef>
                  <a:spcPts val="400"/>
                </a:spcBef>
                <a:spcAft>
                  <a:spcPts val="0"/>
                </a:spcAft>
                <a:buClr>
                  <a:srgbClr val="009534"/>
                </a:buClr>
                <a:buSzPts val="2300"/>
                <a:buFont typeface="Noto Sans Symbols"/>
                <a:buNone/>
              </a:pPr>
              <a:r>
                <a:rPr lang="en-US" sz="2000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30" descr="MSA G1 Black ID.eps"/>
          <p:cNvPicPr preferRelativeResize="0"/>
          <p:nvPr/>
        </p:nvPicPr>
        <p:blipFill rotWithShape="1">
          <a:blip r:embed="rId3">
            <a:alphaModFix amt="15000"/>
          </a:blip>
          <a:srcRect/>
          <a:stretch/>
        </p:blipFill>
        <p:spPr>
          <a:xfrm>
            <a:off x="1185332" y="1318380"/>
            <a:ext cx="6773040" cy="4774438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30"/>
          <p:cNvSpPr txBox="1">
            <a:spLocks noGrp="1"/>
          </p:cNvSpPr>
          <p:nvPr>
            <p:ph type="title"/>
          </p:nvPr>
        </p:nvSpPr>
        <p:spPr>
          <a:xfrm>
            <a:off x="457200" y="50878"/>
            <a:ext cx="6994525" cy="8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/>
            </a:br>
            <a:r>
              <a:rPr lang="en-US"/>
              <a:t>G1 Facepiece</a:t>
            </a:r>
            <a:br>
              <a:rPr lang="en-US"/>
            </a:br>
            <a:endParaRPr/>
          </a:p>
        </p:txBody>
      </p:sp>
      <p:pic>
        <p:nvPicPr>
          <p:cNvPr id="381" name="Google Shape;381;p30" descr="C:\Users\02fonzih88\Desktop\G1 Pictures\_DSC1732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2147777" y="1196975"/>
            <a:ext cx="4895853" cy="511175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382" name="Google Shape;382;p30"/>
          <p:cNvSpPr txBox="1">
            <a:spLocks noGrp="1"/>
          </p:cNvSpPr>
          <p:nvPr>
            <p:ph type="sldNum" idx="12"/>
          </p:nvPr>
        </p:nvSpPr>
        <p:spPr>
          <a:xfrm>
            <a:off x="8672513" y="4348163"/>
            <a:ext cx="471487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"/>
          <p:cNvSpPr txBox="1">
            <a:spLocks noGrp="1"/>
          </p:cNvSpPr>
          <p:nvPr>
            <p:ph type="title"/>
          </p:nvPr>
        </p:nvSpPr>
        <p:spPr>
          <a:xfrm>
            <a:off x="698500" y="660400"/>
            <a:ext cx="7759700" cy="12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04040"/>
                </a:solidFill>
              </a:rPr>
              <a:t>FFD Initial SCBA Training</a:t>
            </a:r>
            <a:endParaRPr/>
          </a:p>
        </p:txBody>
      </p:sp>
      <p:sp>
        <p:nvSpPr>
          <p:cNvPr id="102" name="Google Shape;102;p4"/>
          <p:cNvSpPr txBox="1">
            <a:spLocks noGrp="1"/>
          </p:cNvSpPr>
          <p:nvPr>
            <p:ph type="body" idx="1"/>
          </p:nvPr>
        </p:nvSpPr>
        <p:spPr>
          <a:xfrm>
            <a:off x="209550" y="1280507"/>
            <a:ext cx="8368399" cy="5028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220"/>
              <a:buNone/>
            </a:pPr>
            <a:r>
              <a:rPr lang="en-US"/>
              <a:t>    </a:t>
            </a:r>
            <a:endParaRPr/>
          </a:p>
          <a:p>
            <a:pPr marL="287338" lvl="0" indent="-287338" algn="l" rtl="0">
              <a:spcBef>
                <a:spcPts val="560"/>
              </a:spcBef>
              <a:spcAft>
                <a:spcPts val="0"/>
              </a:spcAft>
              <a:buSzPts val="3220"/>
              <a:buChar char="▪"/>
            </a:pPr>
            <a:r>
              <a:rPr lang="en-US"/>
              <a:t>Components &amp; Assembly</a:t>
            </a:r>
            <a:endParaRPr/>
          </a:p>
          <a:p>
            <a:pPr marL="287338" lvl="0" indent="-287338" algn="l" rtl="0">
              <a:spcBef>
                <a:spcPts val="560"/>
              </a:spcBef>
              <a:spcAft>
                <a:spcPts val="0"/>
              </a:spcAft>
              <a:buSzPts val="3220"/>
              <a:buChar char="▪"/>
            </a:pPr>
            <a:r>
              <a:rPr lang="en-US"/>
              <a:t>Donning / Doffing</a:t>
            </a:r>
            <a:endParaRPr/>
          </a:p>
          <a:p>
            <a:pPr marL="287338" lvl="0" indent="-287338" algn="l" rtl="0">
              <a:spcBef>
                <a:spcPts val="560"/>
              </a:spcBef>
              <a:spcAft>
                <a:spcPts val="0"/>
              </a:spcAft>
              <a:buSzPts val="3220"/>
              <a:buChar char="▪"/>
            </a:pPr>
            <a:r>
              <a:rPr lang="en-US"/>
              <a:t>Cleaning</a:t>
            </a:r>
            <a:endParaRPr/>
          </a:p>
          <a:p>
            <a:pPr marL="287338" lvl="0" indent="-287338" algn="l" rtl="0">
              <a:spcBef>
                <a:spcPts val="560"/>
              </a:spcBef>
              <a:spcAft>
                <a:spcPts val="0"/>
              </a:spcAft>
              <a:buSzPts val="3220"/>
              <a:buChar char="▪"/>
            </a:pPr>
            <a:r>
              <a:rPr lang="en-US"/>
              <a:t>Maintenance</a:t>
            </a:r>
            <a:endParaRPr/>
          </a:p>
          <a:p>
            <a:pPr marL="287338" lvl="0" indent="-287338" algn="l" rtl="0">
              <a:spcBef>
                <a:spcPts val="560"/>
              </a:spcBef>
              <a:spcAft>
                <a:spcPts val="0"/>
              </a:spcAft>
              <a:buSzPts val="3220"/>
              <a:buChar char="▪"/>
            </a:pPr>
            <a:r>
              <a:rPr lang="en-US"/>
              <a:t>Daily SCBA Check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1"/>
          <p:cNvSpPr txBox="1">
            <a:spLocks noGrp="1"/>
          </p:cNvSpPr>
          <p:nvPr>
            <p:ph type="title"/>
          </p:nvPr>
        </p:nvSpPr>
        <p:spPr>
          <a:xfrm>
            <a:off x="457200" y="50878"/>
            <a:ext cx="6994525" cy="8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Facepiece Construction</a:t>
            </a:r>
            <a:endParaRPr/>
          </a:p>
        </p:txBody>
      </p:sp>
      <p:sp>
        <p:nvSpPr>
          <p:cNvPr id="388" name="Google Shape;388;p31"/>
          <p:cNvSpPr txBox="1">
            <a:spLocks noGrp="1"/>
          </p:cNvSpPr>
          <p:nvPr>
            <p:ph type="body" idx="1"/>
          </p:nvPr>
        </p:nvSpPr>
        <p:spPr>
          <a:xfrm>
            <a:off x="209550" y="1196975"/>
            <a:ext cx="8432800" cy="511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7338" lvl="0" indent="-287338" algn="l" rtl="0">
              <a:spcBef>
                <a:spcPts val="0"/>
              </a:spcBef>
              <a:spcAft>
                <a:spcPts val="0"/>
              </a:spcAft>
              <a:buSzPts val="3220"/>
              <a:buChar char="▪"/>
            </a:pPr>
            <a:r>
              <a:rPr lang="en-US"/>
              <a:t>Anti-Fog Lens</a:t>
            </a:r>
            <a:endParaRPr/>
          </a:p>
          <a:p>
            <a:pPr marL="287338" lvl="0" indent="-287338" algn="l" rtl="0">
              <a:spcBef>
                <a:spcPts val="560"/>
              </a:spcBef>
              <a:spcAft>
                <a:spcPts val="0"/>
              </a:spcAft>
              <a:buSzPts val="3220"/>
              <a:buChar char="▪"/>
            </a:pPr>
            <a:r>
              <a:rPr lang="en-US"/>
              <a:t>Heat Resistance Lens</a:t>
            </a:r>
            <a:endParaRPr/>
          </a:p>
          <a:p>
            <a:pPr marL="287338" lvl="0" indent="-287338" algn="l" rtl="0">
              <a:spcBef>
                <a:spcPts val="560"/>
              </a:spcBef>
              <a:spcAft>
                <a:spcPts val="0"/>
              </a:spcAft>
              <a:buSzPts val="3220"/>
              <a:buChar char="▪"/>
            </a:pPr>
            <a:r>
              <a:rPr lang="en-US"/>
              <a:t>Hycar Rubber Sealing Surface</a:t>
            </a:r>
            <a:endParaRPr/>
          </a:p>
          <a:p>
            <a:pPr marL="287338" lvl="0" indent="-82868" algn="l" rtl="0">
              <a:spcBef>
                <a:spcPts val="560"/>
              </a:spcBef>
              <a:spcAft>
                <a:spcPts val="0"/>
              </a:spcAft>
              <a:buSzPts val="3220"/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2"/>
          <p:cNvSpPr txBox="1">
            <a:spLocks noGrp="1"/>
          </p:cNvSpPr>
          <p:nvPr>
            <p:ph type="title"/>
          </p:nvPr>
        </p:nvSpPr>
        <p:spPr>
          <a:xfrm>
            <a:off x="457200" y="50878"/>
            <a:ext cx="6994525" cy="8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G1 Facepiece</a:t>
            </a:r>
            <a:endParaRPr/>
          </a:p>
        </p:txBody>
      </p:sp>
      <p:sp>
        <p:nvSpPr>
          <p:cNvPr id="394" name="Google Shape;394;p32"/>
          <p:cNvSpPr txBox="1"/>
          <p:nvPr/>
        </p:nvSpPr>
        <p:spPr>
          <a:xfrm>
            <a:off x="361271" y="1226257"/>
            <a:ext cx="7342551" cy="5034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9534"/>
              </a:buClr>
              <a:buSzPts val="2760"/>
              <a:buFont typeface="Noto Sans Symbols"/>
              <a:buNone/>
            </a:pPr>
            <a:r>
              <a:rPr lang="en-US" sz="2400" b="1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  No Electronics In or On the Facepiece</a:t>
            </a:r>
            <a:endParaRPr sz="1000" b="1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7338" marR="0" lvl="0" indent="-287338" algn="l" rtl="0">
              <a:spcBef>
                <a:spcPts val="440"/>
              </a:spcBef>
              <a:spcAft>
                <a:spcPts val="0"/>
              </a:spcAft>
              <a:buClr>
                <a:srgbClr val="009534"/>
              </a:buClr>
              <a:buSzPts val="2530"/>
              <a:buFont typeface="Noto Sans Symbols"/>
              <a:buChar char="▪"/>
            </a:pPr>
            <a:r>
              <a:rPr lang="en-US" sz="22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No batteries</a:t>
            </a:r>
            <a:endParaRPr/>
          </a:p>
          <a:p>
            <a:pPr marL="287338" marR="0" lvl="0" indent="-287338" algn="l" rtl="0">
              <a:spcBef>
                <a:spcPts val="440"/>
              </a:spcBef>
              <a:spcAft>
                <a:spcPts val="0"/>
              </a:spcAft>
              <a:buClr>
                <a:srgbClr val="009534"/>
              </a:buClr>
              <a:buSzPts val="2530"/>
              <a:buFont typeface="Noto Sans Symbols"/>
              <a:buChar char="▪"/>
            </a:pPr>
            <a:r>
              <a:rPr lang="en-US" sz="22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Simplifies cleaning</a:t>
            </a:r>
            <a:endParaRPr/>
          </a:p>
          <a:p>
            <a:pPr marL="287338" marR="0" lvl="0" indent="-287338" algn="l" rtl="0">
              <a:spcBef>
                <a:spcPts val="440"/>
              </a:spcBef>
              <a:spcAft>
                <a:spcPts val="0"/>
              </a:spcAft>
              <a:buClr>
                <a:srgbClr val="009534"/>
              </a:buClr>
              <a:buSzPts val="2530"/>
              <a:buFont typeface="Noto Sans Symbols"/>
              <a:buChar char="▪"/>
            </a:pPr>
            <a:r>
              <a:rPr lang="en-US" sz="22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Reduces weight and cost</a:t>
            </a:r>
            <a:endParaRPr/>
          </a:p>
          <a:p>
            <a:pPr marL="627063" marR="0" lvl="1" indent="-68579" algn="l" rtl="0">
              <a:spcBef>
                <a:spcPts val="520"/>
              </a:spcBef>
              <a:spcAft>
                <a:spcPts val="0"/>
              </a:spcAft>
              <a:buClr>
                <a:srgbClr val="00AF4B"/>
              </a:buClr>
              <a:buSzPts val="2470"/>
              <a:buFont typeface="Arial"/>
              <a:buNone/>
            </a:pPr>
            <a:endParaRPr sz="2600" b="0" i="0" u="none" strike="noStrike" cap="none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7063" marR="0" lvl="1" indent="-68579" algn="l" rtl="0">
              <a:spcBef>
                <a:spcPts val="520"/>
              </a:spcBef>
              <a:spcAft>
                <a:spcPts val="0"/>
              </a:spcAft>
              <a:buClr>
                <a:srgbClr val="00AF4B"/>
              </a:buClr>
              <a:buSzPts val="2470"/>
              <a:buFont typeface="Arial"/>
              <a:buNone/>
            </a:pPr>
            <a:endParaRPr sz="2600" b="0" i="0" u="none" strike="noStrike" cap="none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7063" marR="0" lvl="1" indent="-68579" algn="l" rtl="0">
              <a:spcBef>
                <a:spcPts val="520"/>
              </a:spcBef>
              <a:spcAft>
                <a:spcPts val="0"/>
              </a:spcAft>
              <a:buClr>
                <a:srgbClr val="00AF4B"/>
              </a:buClr>
              <a:buSzPts val="2470"/>
              <a:buFont typeface="Arial"/>
              <a:buNone/>
            </a:pPr>
            <a:endParaRPr sz="2600" b="0" i="0" u="none" strike="noStrike" cap="none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5" name="Google Shape;395;p32" descr="C:\Users\02fonzih88\Desktop\G1 Pictures\_DSC175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31948" y="2161356"/>
            <a:ext cx="4789038" cy="4037425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396" name="Google Shape;396;p32"/>
          <p:cNvSpPr txBox="1">
            <a:spLocks noGrp="1"/>
          </p:cNvSpPr>
          <p:nvPr>
            <p:ph type="sldNum" idx="12"/>
          </p:nvPr>
        </p:nvSpPr>
        <p:spPr>
          <a:xfrm>
            <a:off x="8672513" y="4348163"/>
            <a:ext cx="471487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3"/>
          <p:cNvSpPr txBox="1">
            <a:spLocks noGrp="1"/>
          </p:cNvSpPr>
          <p:nvPr>
            <p:ph type="title"/>
          </p:nvPr>
        </p:nvSpPr>
        <p:spPr>
          <a:xfrm>
            <a:off x="457200" y="50878"/>
            <a:ext cx="6994525" cy="8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G1 Facepiece</a:t>
            </a:r>
            <a:endParaRPr/>
          </a:p>
        </p:txBody>
      </p:sp>
      <p:sp>
        <p:nvSpPr>
          <p:cNvPr id="404" name="Google Shape;404;p33"/>
          <p:cNvSpPr txBox="1"/>
          <p:nvPr/>
        </p:nvSpPr>
        <p:spPr>
          <a:xfrm>
            <a:off x="81958" y="1232576"/>
            <a:ext cx="5201242" cy="5011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9534"/>
              </a:buClr>
              <a:buSzPts val="2760"/>
              <a:buFont typeface="Noto Sans Symbols"/>
              <a:buNone/>
            </a:pPr>
            <a:r>
              <a:rPr lang="en-US" sz="2400" b="1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Inhalation Check Valve</a:t>
            </a:r>
            <a:endParaRPr/>
          </a:p>
          <a:p>
            <a:pPr marL="627063" marR="0" lvl="1" indent="-225425" algn="l" rtl="0">
              <a:spcBef>
                <a:spcPts val="400"/>
              </a:spcBef>
              <a:spcAft>
                <a:spcPts val="0"/>
              </a:spcAft>
              <a:buClr>
                <a:srgbClr val="00AF4B"/>
              </a:buClr>
              <a:buSzPts val="1900"/>
              <a:buFont typeface="Arial"/>
              <a:buChar char="●"/>
            </a:pPr>
            <a:r>
              <a:rPr lang="en-US" sz="2000" b="0" i="0" u="none" strike="noStrike" cap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Cross contamination protection</a:t>
            </a:r>
            <a:endParaRPr/>
          </a:p>
          <a:p>
            <a:pPr marL="627063" marR="0" lvl="1" indent="-225425" algn="l" rtl="0">
              <a:spcBef>
                <a:spcPts val="400"/>
              </a:spcBef>
              <a:spcAft>
                <a:spcPts val="0"/>
              </a:spcAft>
              <a:buClr>
                <a:srgbClr val="00AF4B"/>
              </a:buClr>
              <a:buSzPts val="1900"/>
              <a:buFont typeface="Arial"/>
              <a:buChar char="●"/>
            </a:pPr>
            <a:r>
              <a:rPr lang="en-US" sz="2000" b="0" i="0" u="none" strike="noStrike" cap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No need to decontaminate the regulator after use</a:t>
            </a:r>
            <a:endParaRPr/>
          </a:p>
          <a:p>
            <a:pPr marL="401638" marR="0" lvl="1" indent="0" algn="l" rtl="0">
              <a:spcBef>
                <a:spcPts val="200"/>
              </a:spcBef>
              <a:spcAft>
                <a:spcPts val="0"/>
              </a:spcAft>
              <a:buClr>
                <a:srgbClr val="00AF4B"/>
              </a:buClr>
              <a:buSzPts val="950"/>
              <a:buFont typeface="Arial"/>
              <a:buNone/>
            </a:pPr>
            <a:endParaRPr sz="1000" b="0" i="0" u="none" strike="noStrike" cap="none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009534"/>
              </a:buClr>
              <a:buSzPts val="2760"/>
              <a:buFont typeface="Noto Sans Symbols"/>
              <a:buNone/>
            </a:pPr>
            <a:r>
              <a:rPr lang="en-US" sz="2400" b="1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Exhalation Valve in Facepiece</a:t>
            </a:r>
            <a:endParaRPr sz="2400" b="1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7063" marR="0" lvl="1" indent="-225425" algn="l" rtl="0">
              <a:spcBef>
                <a:spcPts val="440"/>
              </a:spcBef>
              <a:spcAft>
                <a:spcPts val="0"/>
              </a:spcAft>
              <a:buClr>
                <a:srgbClr val="00AF4B"/>
              </a:buClr>
              <a:buSzPts val="2090"/>
              <a:buFont typeface="Arial"/>
              <a:buChar char="●"/>
            </a:pPr>
            <a:r>
              <a:rPr lang="en-US" sz="2200" b="0" i="0" u="none" strike="noStrike" cap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Opens to allow for release of exhaled breath</a:t>
            </a:r>
            <a:endParaRPr/>
          </a:p>
          <a:p>
            <a:pPr marL="627063" marR="0" lvl="1" indent="-225425" algn="l" rtl="0">
              <a:spcBef>
                <a:spcPts val="440"/>
              </a:spcBef>
              <a:spcAft>
                <a:spcPts val="0"/>
              </a:spcAft>
              <a:buClr>
                <a:srgbClr val="00AF4B"/>
              </a:buClr>
              <a:buSzPts val="2090"/>
              <a:buFont typeface="Arial"/>
              <a:buChar char="●"/>
            </a:pPr>
            <a:r>
              <a:rPr lang="en-US" sz="2200" b="0" i="0" u="none" strike="noStrike" cap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Also ejects moisture build-up </a:t>
            </a:r>
            <a:endParaRPr/>
          </a:p>
          <a:p>
            <a:pPr marL="401638" marR="0" lvl="1" indent="0" algn="l" rtl="0">
              <a:spcBef>
                <a:spcPts val="200"/>
              </a:spcBef>
              <a:spcAft>
                <a:spcPts val="0"/>
              </a:spcAft>
              <a:buClr>
                <a:srgbClr val="00AF4B"/>
              </a:buClr>
              <a:buSzPts val="950"/>
              <a:buFont typeface="Arial"/>
              <a:buNone/>
            </a:pPr>
            <a:endParaRPr sz="1000" b="0" i="0" u="none" strike="noStrike" cap="none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009534"/>
              </a:buClr>
              <a:buSzPts val="2300"/>
              <a:buFont typeface="Noto Sans Symbols"/>
              <a:buNone/>
            </a:pPr>
            <a:r>
              <a:rPr lang="en-US" sz="20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405" name="Google Shape;405;p33" descr="C:\Users\02fonzih88\Desktop\G1 Pictures\_DSC1738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808926" y="2093876"/>
            <a:ext cx="3928375" cy="339629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cxnSp>
        <p:nvCxnSpPr>
          <p:cNvPr id="406" name="Google Shape;406;p33"/>
          <p:cNvCxnSpPr/>
          <p:nvPr/>
        </p:nvCxnSpPr>
        <p:spPr>
          <a:xfrm rot="10800000">
            <a:off x="6736596" y="5275314"/>
            <a:ext cx="0" cy="380419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07" name="Google Shape;407;p33"/>
          <p:cNvSpPr txBox="1">
            <a:spLocks noGrp="1"/>
          </p:cNvSpPr>
          <p:nvPr>
            <p:ph type="sldNum" idx="12"/>
          </p:nvPr>
        </p:nvSpPr>
        <p:spPr>
          <a:xfrm>
            <a:off x="8672513" y="4348163"/>
            <a:ext cx="471487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  <p:sp>
        <p:nvSpPr>
          <p:cNvPr id="408" name="Google Shape;408;p33"/>
          <p:cNvSpPr txBox="1"/>
          <p:nvPr/>
        </p:nvSpPr>
        <p:spPr>
          <a:xfrm>
            <a:off x="5156287" y="5740412"/>
            <a:ext cx="320886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Exhalation Valve 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4"/>
          <p:cNvSpPr txBox="1">
            <a:spLocks noGrp="1"/>
          </p:cNvSpPr>
          <p:nvPr>
            <p:ph type="title"/>
          </p:nvPr>
        </p:nvSpPr>
        <p:spPr>
          <a:xfrm>
            <a:off x="457200" y="50878"/>
            <a:ext cx="6994525" cy="8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G1 Facepiece</a:t>
            </a:r>
            <a:endParaRPr/>
          </a:p>
        </p:txBody>
      </p:sp>
      <p:sp>
        <p:nvSpPr>
          <p:cNvPr id="414" name="Google Shape;414;p34"/>
          <p:cNvSpPr txBox="1"/>
          <p:nvPr/>
        </p:nvSpPr>
        <p:spPr>
          <a:xfrm>
            <a:off x="263382" y="1193889"/>
            <a:ext cx="7445893" cy="5011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9534"/>
              </a:buClr>
              <a:buSzPts val="2760"/>
              <a:buFont typeface="Noto Sans Symbols"/>
              <a:buNone/>
            </a:pPr>
            <a:r>
              <a:rPr lang="en-US" sz="2400" b="1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800" b="1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Inhalation Check Valve</a:t>
            </a:r>
            <a:endParaRPr/>
          </a:p>
          <a:p>
            <a:pPr marL="287338" marR="0" lvl="0" indent="-287338" algn="l" rtl="0">
              <a:spcBef>
                <a:spcPts val="440"/>
              </a:spcBef>
              <a:spcAft>
                <a:spcPts val="0"/>
              </a:spcAft>
              <a:buClr>
                <a:srgbClr val="009534"/>
              </a:buClr>
              <a:buSzPts val="2530"/>
              <a:buFont typeface="Noto Sans Symbols"/>
              <a:buChar char="▪"/>
            </a:pPr>
            <a:r>
              <a:rPr lang="en-US" sz="22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Blocks exhaled air from entering regulator</a:t>
            </a:r>
            <a:endParaRPr/>
          </a:p>
          <a:p>
            <a:pPr marL="627063" marR="0" lvl="1" indent="-68579" algn="l" rtl="0">
              <a:spcBef>
                <a:spcPts val="520"/>
              </a:spcBef>
              <a:spcAft>
                <a:spcPts val="0"/>
              </a:spcAft>
              <a:buClr>
                <a:srgbClr val="00AF4B"/>
              </a:buClr>
              <a:buSzPts val="2470"/>
              <a:buFont typeface="Arial"/>
              <a:buNone/>
            </a:pPr>
            <a:endParaRPr sz="2600" b="0" i="0" u="none" strike="noStrike" cap="none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7063" marR="0" lvl="1" indent="-68579" algn="l" rtl="0">
              <a:spcBef>
                <a:spcPts val="520"/>
              </a:spcBef>
              <a:spcAft>
                <a:spcPts val="0"/>
              </a:spcAft>
              <a:buClr>
                <a:srgbClr val="00AF4B"/>
              </a:buClr>
              <a:buSzPts val="2470"/>
              <a:buFont typeface="Arial"/>
              <a:buNone/>
            </a:pPr>
            <a:endParaRPr sz="2600" b="0" i="0" u="none" strike="noStrike" cap="none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7063" marR="0" lvl="1" indent="-68579" algn="l" rtl="0">
              <a:spcBef>
                <a:spcPts val="520"/>
              </a:spcBef>
              <a:spcAft>
                <a:spcPts val="0"/>
              </a:spcAft>
              <a:buClr>
                <a:srgbClr val="00AF4B"/>
              </a:buClr>
              <a:buSzPts val="2470"/>
              <a:buFont typeface="Arial"/>
              <a:buNone/>
            </a:pPr>
            <a:endParaRPr sz="2600" b="0" i="0" u="none" strike="noStrike" cap="none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rgbClr val="009534"/>
              </a:buClr>
              <a:buSzPts val="2760"/>
              <a:buFont typeface="Noto Sans Symbols"/>
              <a:buNone/>
            </a:pPr>
            <a:r>
              <a:rPr lang="en-US" sz="2400" b="1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800" b="1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Open Port</a:t>
            </a:r>
            <a:endParaRPr/>
          </a:p>
          <a:p>
            <a:pPr marL="287338" marR="0" lvl="0" indent="-287338" algn="l" rtl="0">
              <a:spcBef>
                <a:spcPts val="440"/>
              </a:spcBef>
              <a:spcAft>
                <a:spcPts val="0"/>
              </a:spcAft>
              <a:buClr>
                <a:srgbClr val="009534"/>
              </a:buClr>
              <a:buSzPts val="2530"/>
              <a:buFont typeface="Noto Sans Symbols"/>
              <a:buChar char="▪"/>
            </a:pPr>
            <a:r>
              <a:rPr lang="en-US" sz="22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Reduces breathing resistance</a:t>
            </a:r>
            <a:br>
              <a:rPr lang="en-US" sz="22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for standby breathing (off air) </a:t>
            </a:r>
            <a:endParaRPr/>
          </a:p>
        </p:txBody>
      </p:sp>
      <p:pic>
        <p:nvPicPr>
          <p:cNvPr id="415" name="Google Shape;415;p34" descr="C:\Users\02fonzih88\Desktop\G1 Pictures\_DSC1738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910530" y="2364820"/>
            <a:ext cx="3928375" cy="339629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cxnSp>
        <p:nvCxnSpPr>
          <p:cNvPr id="416" name="Google Shape;416;p34"/>
          <p:cNvCxnSpPr/>
          <p:nvPr/>
        </p:nvCxnSpPr>
        <p:spPr>
          <a:xfrm>
            <a:off x="4571999" y="2213430"/>
            <a:ext cx="2232837" cy="173125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17" name="Google Shape;417;p34"/>
          <p:cNvCxnSpPr/>
          <p:nvPr/>
        </p:nvCxnSpPr>
        <p:spPr>
          <a:xfrm>
            <a:off x="4571999" y="4390572"/>
            <a:ext cx="2190009" cy="46142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18" name="Google Shape;418;p34"/>
          <p:cNvSpPr txBox="1">
            <a:spLocks noGrp="1"/>
          </p:cNvSpPr>
          <p:nvPr>
            <p:ph type="sldNum" idx="12"/>
          </p:nvPr>
        </p:nvSpPr>
        <p:spPr>
          <a:xfrm>
            <a:off x="8672513" y="4348163"/>
            <a:ext cx="471487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5"/>
          <p:cNvSpPr txBox="1">
            <a:spLocks noGrp="1"/>
          </p:cNvSpPr>
          <p:nvPr>
            <p:ph type="title"/>
          </p:nvPr>
        </p:nvSpPr>
        <p:spPr>
          <a:xfrm>
            <a:off x="457200" y="50878"/>
            <a:ext cx="6994525" cy="8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G1 Facepiece</a:t>
            </a:r>
            <a:endParaRPr/>
          </a:p>
        </p:txBody>
      </p:sp>
      <p:sp>
        <p:nvSpPr>
          <p:cNvPr id="424" name="Google Shape;424;p35"/>
          <p:cNvSpPr txBox="1">
            <a:spLocks noGrp="1"/>
          </p:cNvSpPr>
          <p:nvPr>
            <p:ph type="body" idx="1"/>
          </p:nvPr>
        </p:nvSpPr>
        <p:spPr>
          <a:xfrm>
            <a:off x="257930" y="1293735"/>
            <a:ext cx="3873352" cy="2226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-US" sz="2000" b="1"/>
              <a:t>  Head Harness</a:t>
            </a:r>
            <a:r>
              <a:rPr lang="en-US" sz="2000"/>
              <a:t>:</a:t>
            </a:r>
            <a:endParaRPr sz="2200"/>
          </a:p>
          <a:p>
            <a:pPr marL="287338" lvl="0" indent="-287338" algn="l" rtl="0">
              <a:spcBef>
                <a:spcPts val="440"/>
              </a:spcBef>
              <a:spcAft>
                <a:spcPts val="0"/>
              </a:spcAft>
              <a:buSzPts val="2530"/>
              <a:buChar char="▪"/>
            </a:pPr>
            <a:r>
              <a:rPr lang="en-US" sz="2200"/>
              <a:t>Mesh head harness</a:t>
            </a:r>
            <a:endParaRPr/>
          </a:p>
          <a:p>
            <a:pPr marL="287338" lvl="0" indent="-287338" algn="l" rtl="0">
              <a:spcBef>
                <a:spcPts val="440"/>
              </a:spcBef>
              <a:spcAft>
                <a:spcPts val="0"/>
              </a:spcAft>
              <a:buSzPts val="2530"/>
              <a:buChar char="▪"/>
            </a:pPr>
            <a:r>
              <a:rPr lang="en-US" sz="2200"/>
              <a:t>With neck strap or without</a:t>
            </a:r>
            <a:endParaRPr/>
          </a:p>
          <a:p>
            <a:pPr marL="627063" lvl="1" indent="-104775" algn="l" rtl="0">
              <a:spcBef>
                <a:spcPts val="400"/>
              </a:spcBef>
              <a:spcAft>
                <a:spcPts val="0"/>
              </a:spcAft>
              <a:buSzPts val="1900"/>
              <a:buNone/>
            </a:pPr>
            <a:endParaRPr sz="2000"/>
          </a:p>
        </p:txBody>
      </p:sp>
      <p:pic>
        <p:nvPicPr>
          <p:cNvPr id="425" name="Google Shape;425;p35" descr="C:\Users\02picardt49\Pictures\AAApics\_DSC173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58273" y="3648032"/>
            <a:ext cx="2105245" cy="2582242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426" name="Google Shape;426;p35" descr="C:\Users\02picardt49\Pictures\AAApics\_DSC222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86217" y="3286193"/>
            <a:ext cx="2510653" cy="2996801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427" name="Google Shape;427;p35"/>
          <p:cNvSpPr txBox="1"/>
          <p:nvPr/>
        </p:nvSpPr>
        <p:spPr>
          <a:xfrm>
            <a:off x="4870587" y="1293735"/>
            <a:ext cx="3390444" cy="2226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9534"/>
              </a:buClr>
              <a:buSzPts val="2300"/>
              <a:buFont typeface="Noto Sans Symbols"/>
              <a:buNone/>
            </a:pPr>
            <a:r>
              <a:rPr lang="en-US" sz="2000" b="1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  Facepiece &amp; Nose Cups:</a:t>
            </a:r>
            <a:endParaRPr sz="2000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7338" marR="0" lvl="0" indent="-228918" algn="l" rtl="0">
              <a:spcBef>
                <a:spcPts val="160"/>
              </a:spcBef>
              <a:spcAft>
                <a:spcPts val="0"/>
              </a:spcAft>
              <a:buClr>
                <a:srgbClr val="009534"/>
              </a:buClr>
              <a:buSzPts val="920"/>
              <a:buFont typeface="Noto Sans Symbols"/>
              <a:buNone/>
            </a:pPr>
            <a:endParaRPr sz="800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7338" marR="0" lvl="0" indent="-287338" algn="l" rtl="0">
              <a:spcBef>
                <a:spcPts val="440"/>
              </a:spcBef>
              <a:spcAft>
                <a:spcPts val="0"/>
              </a:spcAft>
              <a:buClr>
                <a:srgbClr val="009534"/>
              </a:buClr>
              <a:buSzPts val="2530"/>
              <a:buFont typeface="Noto Sans Symbols"/>
              <a:buChar char="▪"/>
            </a:pPr>
            <a:r>
              <a:rPr lang="en-US" sz="22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Small</a:t>
            </a:r>
            <a:endParaRPr/>
          </a:p>
          <a:p>
            <a:pPr marL="287338" marR="0" lvl="0" indent="-287338" algn="l" rtl="0">
              <a:spcBef>
                <a:spcPts val="440"/>
              </a:spcBef>
              <a:spcAft>
                <a:spcPts val="0"/>
              </a:spcAft>
              <a:buClr>
                <a:srgbClr val="009534"/>
              </a:buClr>
              <a:buSzPts val="2530"/>
              <a:buFont typeface="Noto Sans Symbols"/>
              <a:buChar char="▪"/>
            </a:pPr>
            <a:r>
              <a:rPr lang="en-US" sz="22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Medium</a:t>
            </a:r>
            <a:endParaRPr/>
          </a:p>
          <a:p>
            <a:pPr marL="287338" marR="0" lvl="0" indent="-287338" algn="l" rtl="0">
              <a:spcBef>
                <a:spcPts val="440"/>
              </a:spcBef>
              <a:spcAft>
                <a:spcPts val="0"/>
              </a:spcAft>
              <a:buClr>
                <a:srgbClr val="009534"/>
              </a:buClr>
              <a:buSzPts val="2530"/>
              <a:buFont typeface="Noto Sans Symbols"/>
              <a:buChar char="▪"/>
            </a:pPr>
            <a:r>
              <a:rPr lang="en-US" sz="22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Large</a:t>
            </a:r>
            <a:endParaRPr/>
          </a:p>
        </p:txBody>
      </p:sp>
      <p:sp>
        <p:nvSpPr>
          <p:cNvPr id="428" name="Google Shape;428;p35"/>
          <p:cNvSpPr txBox="1">
            <a:spLocks noGrp="1"/>
          </p:cNvSpPr>
          <p:nvPr>
            <p:ph type="sldNum" idx="12"/>
          </p:nvPr>
        </p:nvSpPr>
        <p:spPr>
          <a:xfrm>
            <a:off x="8672513" y="4348163"/>
            <a:ext cx="471487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6"/>
          <p:cNvSpPr txBox="1">
            <a:spLocks noGrp="1"/>
          </p:cNvSpPr>
          <p:nvPr>
            <p:ph type="title"/>
          </p:nvPr>
        </p:nvSpPr>
        <p:spPr>
          <a:xfrm>
            <a:off x="457200" y="50878"/>
            <a:ext cx="6994525" cy="8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G1 Facepiece</a:t>
            </a:r>
            <a:endParaRPr/>
          </a:p>
        </p:txBody>
      </p:sp>
      <p:sp>
        <p:nvSpPr>
          <p:cNvPr id="434" name="Google Shape;434;p36"/>
          <p:cNvSpPr txBox="1">
            <a:spLocks noGrp="1"/>
          </p:cNvSpPr>
          <p:nvPr>
            <p:ph type="body" idx="1"/>
          </p:nvPr>
        </p:nvSpPr>
        <p:spPr>
          <a:xfrm>
            <a:off x="184150" y="1247760"/>
            <a:ext cx="4718050" cy="1453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220"/>
              <a:buNone/>
            </a:pPr>
            <a:r>
              <a:rPr lang="en-US"/>
              <a:t>Speech Diaphragm allows for clean transfer of voice through component housing</a:t>
            </a:r>
            <a:endParaRPr/>
          </a:p>
        </p:txBody>
      </p:sp>
      <p:pic>
        <p:nvPicPr>
          <p:cNvPr id="435" name="Google Shape;435;p36" descr="C:\Users\02fonzih88\Desktop\G1 Pictures\_DSC1732.png"/>
          <p:cNvPicPr preferRelativeResize="0"/>
          <p:nvPr/>
        </p:nvPicPr>
        <p:blipFill rotWithShape="1">
          <a:blip r:embed="rId3">
            <a:alphaModFix/>
          </a:blip>
          <a:srcRect l="45485" t="34571" r="-2075" b="-813"/>
          <a:stretch/>
        </p:blipFill>
        <p:spPr>
          <a:xfrm>
            <a:off x="5520242" y="1393382"/>
            <a:ext cx="3154216" cy="3855153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436" name="Google Shape;436;p36"/>
          <p:cNvSpPr txBox="1"/>
          <p:nvPr/>
        </p:nvSpPr>
        <p:spPr>
          <a:xfrm>
            <a:off x="5545769" y="5545671"/>
            <a:ext cx="320886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Vented Component Housing</a:t>
            </a:r>
            <a:endParaRPr/>
          </a:p>
        </p:txBody>
      </p:sp>
      <p:cxnSp>
        <p:nvCxnSpPr>
          <p:cNvPr id="437" name="Google Shape;437;p36"/>
          <p:cNvCxnSpPr/>
          <p:nvPr/>
        </p:nvCxnSpPr>
        <p:spPr>
          <a:xfrm rot="10800000" flipH="1">
            <a:off x="5968999" y="4901402"/>
            <a:ext cx="502561" cy="474943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438" name="Google Shape;438;p36" descr="C:\Users\02fonzih88\Desktop\G1 Pictures\_DSC1797.png"/>
          <p:cNvPicPr preferRelativeResize="0"/>
          <p:nvPr/>
        </p:nvPicPr>
        <p:blipFill rotWithShape="1">
          <a:blip r:embed="rId4">
            <a:alphaModFix/>
          </a:blip>
          <a:srcRect l="27484"/>
          <a:stretch/>
        </p:blipFill>
        <p:spPr>
          <a:xfrm>
            <a:off x="460267" y="2895604"/>
            <a:ext cx="3823868" cy="2090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7"/>
          <p:cNvSpPr txBox="1">
            <a:spLocks noGrp="1"/>
          </p:cNvSpPr>
          <p:nvPr>
            <p:ph type="title"/>
          </p:nvPr>
        </p:nvSpPr>
        <p:spPr>
          <a:xfrm>
            <a:off x="457200" y="50878"/>
            <a:ext cx="6994525" cy="8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G1 Facepiece</a:t>
            </a:r>
            <a:endParaRPr/>
          </a:p>
        </p:txBody>
      </p:sp>
      <p:sp>
        <p:nvSpPr>
          <p:cNvPr id="444" name="Google Shape;444;p37"/>
          <p:cNvSpPr txBox="1"/>
          <p:nvPr/>
        </p:nvSpPr>
        <p:spPr>
          <a:xfrm>
            <a:off x="251288" y="1248790"/>
            <a:ext cx="8408899" cy="5011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9534"/>
              </a:buClr>
              <a:buSzPts val="2760"/>
              <a:buFont typeface="Noto Sans Symbols"/>
              <a:buNone/>
            </a:pPr>
            <a:r>
              <a:rPr lang="en-US" sz="2400" b="1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   Heads Up Display (HUD)</a:t>
            </a:r>
            <a:endParaRPr/>
          </a:p>
          <a:p>
            <a:pPr marL="287338" marR="0" lvl="0" indent="-287338" algn="l" rtl="0">
              <a:spcBef>
                <a:spcPts val="440"/>
              </a:spcBef>
              <a:spcAft>
                <a:spcPts val="0"/>
              </a:spcAft>
              <a:buClr>
                <a:srgbClr val="009534"/>
              </a:buClr>
              <a:buSzPts val="2530"/>
              <a:buFont typeface="Noto Sans Symbols"/>
              <a:buChar char="▪"/>
            </a:pPr>
            <a:r>
              <a:rPr lang="en-US" sz="22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Uses light pipes to illuminate icon indicators</a:t>
            </a:r>
            <a:endParaRPr/>
          </a:p>
          <a:p>
            <a:pPr marL="287338" marR="0" lvl="0" indent="-287338" algn="l" rtl="0">
              <a:spcBef>
                <a:spcPts val="440"/>
              </a:spcBef>
              <a:spcAft>
                <a:spcPts val="0"/>
              </a:spcAft>
              <a:buClr>
                <a:srgbClr val="009534"/>
              </a:buClr>
              <a:buSzPts val="2530"/>
              <a:buFont typeface="Noto Sans Symbols"/>
              <a:buChar char="▪"/>
            </a:pPr>
            <a:r>
              <a:rPr lang="en-US" sz="22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Colour coded icons show battery, evacuation and alert status</a:t>
            </a:r>
            <a:endParaRPr/>
          </a:p>
          <a:p>
            <a:pPr marL="627063" marR="0" lvl="1" indent="-68579" algn="l" rtl="0">
              <a:spcBef>
                <a:spcPts val="520"/>
              </a:spcBef>
              <a:spcAft>
                <a:spcPts val="0"/>
              </a:spcAft>
              <a:buClr>
                <a:srgbClr val="00AF4B"/>
              </a:buClr>
              <a:buSzPts val="2470"/>
              <a:buFont typeface="Arial"/>
              <a:buNone/>
            </a:pPr>
            <a:endParaRPr sz="2600" b="0" i="0" u="none" strike="noStrike" cap="none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009534"/>
              </a:buClr>
              <a:buSzPts val="2760"/>
              <a:buFont typeface="Noto Sans Symbols"/>
              <a:buNone/>
            </a:pPr>
            <a:r>
              <a:rPr lang="en-US" sz="2400" b="1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   Speech Diaphragm</a:t>
            </a:r>
            <a:endParaRPr/>
          </a:p>
          <a:p>
            <a:pPr marL="287338" marR="0" lvl="0" indent="-287338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rgbClr val="009534"/>
              </a:buClr>
              <a:buSzPts val="2530"/>
              <a:buFont typeface="Noto Sans Symbols"/>
              <a:buChar char="▪"/>
            </a:pPr>
            <a:r>
              <a:rPr lang="en-US" sz="22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Aligns with wearer’s mouth</a:t>
            </a:r>
            <a:endParaRPr/>
          </a:p>
          <a:p>
            <a:pPr marL="61913" marR="0" lvl="0" indent="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rgbClr val="009534"/>
              </a:buClr>
              <a:buSzPts val="2530"/>
              <a:buFont typeface="Noto Sans Symbols"/>
              <a:buNone/>
            </a:pPr>
            <a:r>
              <a:rPr lang="en-US" sz="22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   to provide clear, intelligible </a:t>
            </a:r>
            <a:endParaRPr/>
          </a:p>
          <a:p>
            <a:pPr marL="61913" marR="0" lvl="0" indent="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rgbClr val="009534"/>
              </a:buClr>
              <a:buSzPts val="2530"/>
              <a:buFont typeface="Noto Sans Symbols"/>
              <a:buNone/>
            </a:pPr>
            <a:r>
              <a:rPr lang="en-US" sz="22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   speech either on or off air  </a:t>
            </a:r>
            <a:endParaRPr/>
          </a:p>
        </p:txBody>
      </p:sp>
      <p:cxnSp>
        <p:nvCxnSpPr>
          <p:cNvPr id="445" name="Google Shape;445;p37"/>
          <p:cNvCxnSpPr/>
          <p:nvPr/>
        </p:nvCxnSpPr>
        <p:spPr>
          <a:xfrm>
            <a:off x="4316819" y="4603690"/>
            <a:ext cx="1892596" cy="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446" name="Google Shape;446;p37" descr="C:\Users\02picardt49\Pictures\AAApics\IMG_2976_c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798106">
            <a:off x="3931828" y="2524698"/>
            <a:ext cx="4656990" cy="3735643"/>
          </a:xfrm>
          <a:prstGeom prst="ellipse">
            <a:avLst/>
          </a:prstGeom>
          <a:noFill/>
          <a:ln>
            <a:noFill/>
          </a:ln>
        </p:spPr>
      </p:pic>
      <p:cxnSp>
        <p:nvCxnSpPr>
          <p:cNvPr id="447" name="Google Shape;447;p37"/>
          <p:cNvCxnSpPr/>
          <p:nvPr/>
        </p:nvCxnSpPr>
        <p:spPr>
          <a:xfrm>
            <a:off x="4076092" y="2564191"/>
            <a:ext cx="2620166" cy="1767853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48" name="Google Shape;448;p37"/>
          <p:cNvCxnSpPr/>
          <p:nvPr/>
        </p:nvCxnSpPr>
        <p:spPr>
          <a:xfrm>
            <a:off x="4063997" y="2564191"/>
            <a:ext cx="2111266" cy="928071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49" name="Google Shape;449;p37"/>
          <p:cNvCxnSpPr/>
          <p:nvPr/>
        </p:nvCxnSpPr>
        <p:spPr>
          <a:xfrm>
            <a:off x="4245425" y="4027715"/>
            <a:ext cx="2014898" cy="375437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50" name="Google Shape;450;p37"/>
          <p:cNvSpPr txBox="1">
            <a:spLocks noGrp="1"/>
          </p:cNvSpPr>
          <p:nvPr>
            <p:ph type="sldNum" idx="12"/>
          </p:nvPr>
        </p:nvSpPr>
        <p:spPr>
          <a:xfrm>
            <a:off x="8672513" y="4348163"/>
            <a:ext cx="471487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38"/>
          <p:cNvSpPr txBox="1"/>
          <p:nvPr/>
        </p:nvSpPr>
        <p:spPr>
          <a:xfrm>
            <a:off x="327491" y="1297169"/>
            <a:ext cx="7445893" cy="5011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9534"/>
              </a:buClr>
              <a:buSzPts val="2760"/>
              <a:buFont typeface="Noto Sans Symbols"/>
              <a:buNone/>
            </a:pPr>
            <a:r>
              <a:rPr lang="en-US" sz="2400" b="1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Heads-Up Display </a:t>
            </a:r>
            <a:endParaRPr/>
          </a:p>
          <a:p>
            <a:pPr marL="627063" marR="0" lvl="1" indent="-225425" algn="l" rtl="0">
              <a:spcBef>
                <a:spcPts val="400"/>
              </a:spcBef>
              <a:spcAft>
                <a:spcPts val="0"/>
              </a:spcAft>
              <a:buClr>
                <a:srgbClr val="00AF4B"/>
              </a:buClr>
              <a:buSzPts val="1900"/>
              <a:buFont typeface="Arial"/>
              <a:buChar char="●"/>
            </a:pPr>
            <a:r>
              <a:rPr lang="en-US" sz="2000" b="0" i="0" u="none" strike="noStrike" cap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Light pipes transfer light into HUD windows</a:t>
            </a:r>
            <a:endParaRPr/>
          </a:p>
          <a:p>
            <a:pPr marL="627063" marR="0" lvl="1" indent="-225425" algn="l" rtl="0">
              <a:spcBef>
                <a:spcPts val="400"/>
              </a:spcBef>
              <a:spcAft>
                <a:spcPts val="0"/>
              </a:spcAft>
              <a:buClr>
                <a:srgbClr val="00AF4B"/>
              </a:buClr>
              <a:buSzPts val="1900"/>
              <a:buFont typeface="Arial"/>
              <a:buChar char="●"/>
            </a:pPr>
            <a:r>
              <a:rPr lang="en-US" sz="2000" b="0" i="0" u="none" strike="noStrike" cap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Right side provides air management information</a:t>
            </a:r>
            <a:endParaRPr/>
          </a:p>
          <a:p>
            <a:pPr marL="627063" marR="0" lvl="1" indent="-225425" algn="l" rtl="0">
              <a:spcBef>
                <a:spcPts val="400"/>
              </a:spcBef>
              <a:spcAft>
                <a:spcPts val="0"/>
              </a:spcAft>
              <a:buClr>
                <a:srgbClr val="00AF4B"/>
              </a:buClr>
              <a:buSzPts val="1900"/>
              <a:buFont typeface="Arial"/>
              <a:buChar char="●"/>
            </a:pPr>
            <a:r>
              <a:rPr lang="en-US" sz="2000" b="0" i="0" u="none" strike="noStrike" cap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Left side provides icons as system status indicators</a:t>
            </a:r>
            <a:endParaRPr/>
          </a:p>
          <a:p>
            <a:pPr marL="741363" marR="0" lvl="2" indent="0" algn="l" rtl="0">
              <a:spcBef>
                <a:spcPts val="320"/>
              </a:spcBef>
              <a:spcAft>
                <a:spcPts val="0"/>
              </a:spcAft>
              <a:buClr>
                <a:srgbClr val="00AF4B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(Includes Battery Icon, Evacuation Icon and PASS Pre-Alarm Icon)</a:t>
            </a:r>
            <a:endParaRPr/>
          </a:p>
          <a:p>
            <a:pPr marL="741363" marR="0" lvl="2" indent="0" algn="l" rtl="0">
              <a:spcBef>
                <a:spcPts val="320"/>
              </a:spcBef>
              <a:spcAft>
                <a:spcPts val="0"/>
              </a:spcAft>
              <a:buClr>
                <a:srgbClr val="00AF4B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627063" marR="0" lvl="1" indent="-104775" algn="l" rtl="0">
              <a:spcBef>
                <a:spcPts val="400"/>
              </a:spcBef>
              <a:spcAft>
                <a:spcPts val="0"/>
              </a:spcAft>
              <a:buClr>
                <a:srgbClr val="00AF4B"/>
              </a:buClr>
              <a:buSzPts val="1900"/>
              <a:buFont typeface="Arial"/>
              <a:buNone/>
            </a:pPr>
            <a:endParaRPr sz="2000" b="0" i="0" u="none" strike="noStrike" cap="none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1638" marR="0" lvl="1" indent="0" algn="l" rtl="0">
              <a:spcBef>
                <a:spcPts val="400"/>
              </a:spcBef>
              <a:spcAft>
                <a:spcPts val="0"/>
              </a:spcAft>
              <a:buClr>
                <a:srgbClr val="00AF4B"/>
              </a:buClr>
              <a:buSzPts val="1900"/>
              <a:buFont typeface="Arial"/>
              <a:buNone/>
            </a:pPr>
            <a:endParaRPr sz="2000" b="0" i="0" u="none" strike="noStrike" cap="none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7338" marR="0" lvl="0" indent="-112078" algn="l" rtl="0">
              <a:spcBef>
                <a:spcPts val="480"/>
              </a:spcBef>
              <a:spcAft>
                <a:spcPts val="0"/>
              </a:spcAft>
              <a:buClr>
                <a:srgbClr val="009534"/>
              </a:buClr>
              <a:buSzPts val="2760"/>
              <a:buFont typeface="Noto Sans Symbols"/>
              <a:buNone/>
            </a:pPr>
            <a:endParaRPr sz="2400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7338" marR="0" lvl="0" indent="-112078" algn="l" rtl="0">
              <a:spcBef>
                <a:spcPts val="480"/>
              </a:spcBef>
              <a:spcAft>
                <a:spcPts val="0"/>
              </a:spcAft>
              <a:buClr>
                <a:srgbClr val="009534"/>
              </a:buClr>
              <a:buSzPts val="2760"/>
              <a:buFont typeface="Noto Sans Symbols"/>
              <a:buNone/>
            </a:pPr>
            <a:endParaRPr sz="2400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7338" marR="0" lvl="0" indent="-112078" algn="l" rtl="0">
              <a:spcBef>
                <a:spcPts val="480"/>
              </a:spcBef>
              <a:spcAft>
                <a:spcPts val="0"/>
              </a:spcAft>
              <a:buClr>
                <a:srgbClr val="009534"/>
              </a:buClr>
              <a:buSzPts val="2760"/>
              <a:buFont typeface="Noto Sans Symbols"/>
              <a:buNone/>
            </a:pPr>
            <a:endParaRPr sz="2400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7338" marR="0" lvl="0" indent="-112078" algn="l" rtl="0">
              <a:spcBef>
                <a:spcPts val="480"/>
              </a:spcBef>
              <a:spcAft>
                <a:spcPts val="0"/>
              </a:spcAft>
              <a:buClr>
                <a:srgbClr val="009534"/>
              </a:buClr>
              <a:buSzPts val="2760"/>
              <a:buFont typeface="Noto Sans Symbols"/>
              <a:buNone/>
            </a:pPr>
            <a:endParaRPr sz="2400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7338" marR="0" lvl="0" indent="-112078" algn="l" rtl="0">
              <a:spcBef>
                <a:spcPts val="480"/>
              </a:spcBef>
              <a:spcAft>
                <a:spcPts val="0"/>
              </a:spcAft>
              <a:buClr>
                <a:srgbClr val="009534"/>
              </a:buClr>
              <a:buSzPts val="2760"/>
              <a:buFont typeface="Noto Sans Symbols"/>
              <a:buNone/>
            </a:pPr>
            <a:endParaRPr sz="2400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7338" marR="0" lvl="0" indent="-112078" algn="l" rtl="0">
              <a:spcBef>
                <a:spcPts val="480"/>
              </a:spcBef>
              <a:spcAft>
                <a:spcPts val="0"/>
              </a:spcAft>
              <a:buClr>
                <a:srgbClr val="009534"/>
              </a:buClr>
              <a:buSzPts val="2760"/>
              <a:buFont typeface="Noto Sans Symbols"/>
              <a:buNone/>
            </a:pPr>
            <a:endParaRPr sz="2400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1638" marR="0" lvl="1" indent="0" algn="l" rtl="0">
              <a:spcBef>
                <a:spcPts val="520"/>
              </a:spcBef>
              <a:spcAft>
                <a:spcPts val="0"/>
              </a:spcAft>
              <a:buClr>
                <a:srgbClr val="00AF4B"/>
              </a:buClr>
              <a:buSzPts val="2470"/>
              <a:buFont typeface="Arial"/>
              <a:buNone/>
            </a:pPr>
            <a:endParaRPr sz="2600" b="0" i="0" u="none" strike="noStrike" cap="none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38"/>
          <p:cNvSpPr txBox="1">
            <a:spLocks noGrp="1"/>
          </p:cNvSpPr>
          <p:nvPr>
            <p:ph type="title"/>
          </p:nvPr>
        </p:nvSpPr>
        <p:spPr>
          <a:xfrm>
            <a:off x="457200" y="50878"/>
            <a:ext cx="6994525" cy="8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G1 Facepiece</a:t>
            </a:r>
            <a:endParaRPr/>
          </a:p>
        </p:txBody>
      </p:sp>
      <p:pic>
        <p:nvPicPr>
          <p:cNvPr id="457" name="Google Shape;457;p38" descr="C:\Users\02armstron88\AppData\Local\Microsoft\Windows\Temporary Internet Files\Low\Content.IE5\JLLXWSSL\g1_hud_lo[1].png"/>
          <p:cNvPicPr preferRelativeResize="0"/>
          <p:nvPr/>
        </p:nvPicPr>
        <p:blipFill rotWithShape="1">
          <a:blip r:embed="rId3">
            <a:alphaModFix/>
          </a:blip>
          <a:srcRect l="11505" t="6650" r="12559" b="22525"/>
          <a:stretch/>
        </p:blipFill>
        <p:spPr>
          <a:xfrm>
            <a:off x="4590620" y="3496640"/>
            <a:ext cx="3435776" cy="25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38" descr="C:\Users\02fonzih88\Desktop\G1 Pictures\_DSC1738.png"/>
          <p:cNvPicPr preferRelativeResize="0"/>
          <p:nvPr/>
        </p:nvPicPr>
        <p:blipFill rotWithShape="1">
          <a:blip r:embed="rId4">
            <a:alphaModFix/>
          </a:blip>
          <a:srcRect l="5822" t="17102" r="5725" b="-565"/>
          <a:stretch/>
        </p:blipFill>
        <p:spPr>
          <a:xfrm>
            <a:off x="753538" y="3499503"/>
            <a:ext cx="3192805" cy="260465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cxnSp>
        <p:nvCxnSpPr>
          <p:cNvPr id="459" name="Google Shape;459;p38"/>
          <p:cNvCxnSpPr/>
          <p:nvPr/>
        </p:nvCxnSpPr>
        <p:spPr>
          <a:xfrm rot="10800000">
            <a:off x="2876284" y="4665719"/>
            <a:ext cx="639731" cy="1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60" name="Google Shape;460;p38"/>
          <p:cNvCxnSpPr/>
          <p:nvPr/>
        </p:nvCxnSpPr>
        <p:spPr>
          <a:xfrm rot="10800000" flipH="1">
            <a:off x="1066790" y="4674180"/>
            <a:ext cx="693837" cy="1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9"/>
          <p:cNvSpPr txBox="1">
            <a:spLocks noGrp="1"/>
          </p:cNvSpPr>
          <p:nvPr>
            <p:ph type="title"/>
          </p:nvPr>
        </p:nvSpPr>
        <p:spPr>
          <a:xfrm>
            <a:off x="457200" y="50878"/>
            <a:ext cx="6994525" cy="8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HUD</a:t>
            </a:r>
            <a:endParaRPr/>
          </a:p>
        </p:txBody>
      </p:sp>
      <p:sp>
        <p:nvSpPr>
          <p:cNvPr id="466" name="Google Shape;466;p39"/>
          <p:cNvSpPr txBox="1">
            <a:spLocks noGrp="1"/>
          </p:cNvSpPr>
          <p:nvPr>
            <p:ph type="body" idx="1"/>
          </p:nvPr>
        </p:nvSpPr>
        <p:spPr>
          <a:xfrm>
            <a:off x="209550" y="1196975"/>
            <a:ext cx="8432800" cy="511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7338" lvl="0" indent="-287338" algn="l" rtl="0">
              <a:spcBef>
                <a:spcPts val="0"/>
              </a:spcBef>
              <a:spcAft>
                <a:spcPts val="0"/>
              </a:spcAft>
              <a:buSzPts val="3220"/>
              <a:buChar char="▪"/>
            </a:pPr>
            <a:r>
              <a:rPr lang="en-US"/>
              <a:t>• 4 green LED — Start-up or 100% displayed for 20 seconds before going out. </a:t>
            </a:r>
            <a:endParaRPr/>
          </a:p>
          <a:p>
            <a:pPr marL="287338" lvl="0" indent="-287338" algn="l" rtl="0">
              <a:spcBef>
                <a:spcPts val="560"/>
              </a:spcBef>
              <a:spcAft>
                <a:spcPts val="0"/>
              </a:spcAft>
              <a:buSzPts val="3220"/>
              <a:buChar char="▪"/>
            </a:pPr>
            <a:r>
              <a:rPr lang="en-US"/>
              <a:t>• 3 green LED — 75% displayed for 20 seconds before going out.</a:t>
            </a:r>
            <a:endParaRPr/>
          </a:p>
          <a:p>
            <a:pPr marL="287338" lvl="0" indent="-287338" algn="l" rtl="0">
              <a:spcBef>
                <a:spcPts val="560"/>
              </a:spcBef>
              <a:spcAft>
                <a:spcPts val="0"/>
              </a:spcAft>
              <a:buSzPts val="3220"/>
              <a:buChar char="▪"/>
            </a:pPr>
            <a:r>
              <a:rPr lang="en-US"/>
              <a:t>• 2 yellow LED — 50% begins flashing continuously with audio beep.</a:t>
            </a:r>
            <a:endParaRPr/>
          </a:p>
          <a:p>
            <a:pPr marL="287338" lvl="0" indent="-287338" algn="l" rtl="0">
              <a:spcBef>
                <a:spcPts val="560"/>
              </a:spcBef>
              <a:spcAft>
                <a:spcPts val="0"/>
              </a:spcAft>
              <a:buSzPts val="3220"/>
              <a:buChar char="▪"/>
            </a:pPr>
            <a:r>
              <a:rPr lang="en-US"/>
              <a:t>• 1 red LED — 0 to 35% activate and stay flashing accompanied by low pressure alarm until unit is shut down.</a:t>
            </a:r>
            <a:endParaRPr/>
          </a:p>
          <a:p>
            <a:pPr marL="287338" lvl="0" indent="-287338" algn="l" rtl="0">
              <a:spcBef>
                <a:spcPts val="560"/>
              </a:spcBef>
              <a:spcAft>
                <a:spcPts val="0"/>
              </a:spcAft>
              <a:buSzPts val="3220"/>
              <a:buChar char="▪"/>
            </a:pPr>
            <a:r>
              <a:rPr lang="en-US"/>
              <a:t>HUD activated anytime green button pushed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40"/>
          <p:cNvSpPr txBox="1">
            <a:spLocks noGrp="1"/>
          </p:cNvSpPr>
          <p:nvPr>
            <p:ph type="title"/>
          </p:nvPr>
        </p:nvSpPr>
        <p:spPr>
          <a:xfrm>
            <a:off x="457200" y="50878"/>
            <a:ext cx="6994525" cy="8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Accessory Equipment</a:t>
            </a:r>
            <a:endParaRPr/>
          </a:p>
        </p:txBody>
      </p:sp>
      <p:sp>
        <p:nvSpPr>
          <p:cNvPr id="472" name="Google Shape;472;p40"/>
          <p:cNvSpPr txBox="1">
            <a:spLocks noGrp="1"/>
          </p:cNvSpPr>
          <p:nvPr>
            <p:ph type="body" idx="1"/>
          </p:nvPr>
        </p:nvSpPr>
        <p:spPr>
          <a:xfrm>
            <a:off x="72589" y="873223"/>
            <a:ext cx="8432800" cy="511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7338" lvl="0" indent="-141288" algn="l" rtl="0">
              <a:spcBef>
                <a:spcPts val="0"/>
              </a:spcBef>
              <a:spcAft>
                <a:spcPts val="0"/>
              </a:spcAft>
              <a:buSzPts val="2300"/>
              <a:buNone/>
            </a:pPr>
            <a:endParaRPr sz="20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SzPts val="2760"/>
              <a:buNone/>
            </a:pPr>
            <a:r>
              <a:rPr lang="en-US" sz="2400" b="1"/>
              <a:t>                       Transfill Hose &amp; Pouch</a:t>
            </a:r>
            <a:endParaRPr/>
          </a:p>
          <a:p>
            <a:pPr marL="287338" lvl="0" indent="-141288" algn="l" rtl="0">
              <a:spcBef>
                <a:spcPts val="400"/>
              </a:spcBef>
              <a:spcAft>
                <a:spcPts val="0"/>
              </a:spcAft>
              <a:buSzPts val="2300"/>
              <a:buNone/>
            </a:pPr>
            <a:endParaRPr sz="2000"/>
          </a:p>
          <a:p>
            <a:pPr marL="287338" lvl="0" indent="-141288" algn="l" rtl="0">
              <a:spcBef>
                <a:spcPts val="400"/>
              </a:spcBef>
              <a:spcAft>
                <a:spcPts val="0"/>
              </a:spcAft>
              <a:buSzPts val="2300"/>
              <a:buNone/>
            </a:pPr>
            <a:endParaRPr sz="2000"/>
          </a:p>
          <a:p>
            <a:pPr marL="287338" lvl="0" indent="-141288" algn="l" rtl="0">
              <a:spcBef>
                <a:spcPts val="400"/>
              </a:spcBef>
              <a:spcAft>
                <a:spcPts val="0"/>
              </a:spcAft>
              <a:buSzPts val="2300"/>
              <a:buNone/>
            </a:pPr>
            <a:endParaRPr sz="2000"/>
          </a:p>
          <a:p>
            <a:pPr marL="287338" lvl="0" indent="-141288" algn="l" rtl="0">
              <a:spcBef>
                <a:spcPts val="400"/>
              </a:spcBef>
              <a:spcAft>
                <a:spcPts val="0"/>
              </a:spcAft>
              <a:buSzPts val="2300"/>
              <a:buNone/>
            </a:pPr>
            <a:endParaRPr sz="2000"/>
          </a:p>
          <a:p>
            <a:pPr marL="287338" lvl="0" indent="-141288" algn="l" rtl="0">
              <a:spcBef>
                <a:spcPts val="400"/>
              </a:spcBef>
              <a:spcAft>
                <a:spcPts val="0"/>
              </a:spcAft>
              <a:buSzPts val="2300"/>
              <a:buNone/>
            </a:pPr>
            <a:endParaRPr sz="20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SzPts val="2300"/>
              <a:buNone/>
            </a:pPr>
            <a:r>
              <a:rPr lang="en-US" sz="2000"/>
              <a:t>                                                            </a:t>
            </a:r>
            <a:r>
              <a:rPr lang="en-US" sz="2400" b="1"/>
              <a:t>Spectacle Kit</a:t>
            </a:r>
            <a:endParaRPr/>
          </a:p>
          <a:p>
            <a:pPr marL="287338" lvl="0" indent="-141288" algn="l" rtl="0">
              <a:spcBef>
                <a:spcPts val="400"/>
              </a:spcBef>
              <a:spcAft>
                <a:spcPts val="0"/>
              </a:spcAft>
              <a:buSzPts val="2300"/>
              <a:buNone/>
            </a:pPr>
            <a:endParaRPr sz="20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SzPts val="2300"/>
              <a:buNone/>
            </a:pPr>
            <a:r>
              <a:rPr lang="en-US" sz="2000"/>
              <a:t>    </a:t>
            </a:r>
            <a:r>
              <a:rPr lang="en-US" sz="2400" b="1"/>
              <a:t>APR Adapter</a:t>
            </a:r>
            <a:endParaRPr/>
          </a:p>
          <a:p>
            <a:pPr marL="287338" lvl="0" indent="-141288" algn="l" rtl="0">
              <a:spcBef>
                <a:spcPts val="400"/>
              </a:spcBef>
              <a:spcAft>
                <a:spcPts val="0"/>
              </a:spcAft>
              <a:buSzPts val="2300"/>
              <a:buNone/>
            </a:pPr>
            <a:endParaRPr sz="2000"/>
          </a:p>
          <a:p>
            <a:pPr marL="287338" lvl="0" indent="-141288" algn="l" rtl="0">
              <a:spcBef>
                <a:spcPts val="400"/>
              </a:spcBef>
              <a:spcAft>
                <a:spcPts val="0"/>
              </a:spcAft>
              <a:buSzPts val="2300"/>
              <a:buNone/>
            </a:pPr>
            <a:endParaRPr sz="2000"/>
          </a:p>
        </p:txBody>
      </p:sp>
      <p:pic>
        <p:nvPicPr>
          <p:cNvPr id="473" name="Google Shape;473;p40" descr="C:\Users\02picardt49\Pictures\AAApics\IMG_2772_c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0402" y="3673842"/>
            <a:ext cx="1522740" cy="226877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474" name="Google Shape;474;p40" descr="C:\Users\02picardt49\AppData\Local\Microsoft\Windows\Temporary Internet Files\Low\Content.IE5\C273RMHM\quick-fill_fitting_lo[1]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60989" y="1461443"/>
            <a:ext cx="2415363" cy="157602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475" name="Google Shape;475;p40" descr="C:\Users\02fonzih88\Desktop\G1 Pictures\_DSC1893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81309" y="2770321"/>
            <a:ext cx="1839848" cy="2725701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476" name="Google Shape;476;p40" descr="C:\Users\02fonzih88\Desktop\G1 Pictures\_DSC1824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>
            <a:off x="4497761" y="4029909"/>
            <a:ext cx="1861897" cy="684635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477" name="Google Shape;477;p40"/>
          <p:cNvSpPr txBox="1">
            <a:spLocks noGrp="1"/>
          </p:cNvSpPr>
          <p:nvPr>
            <p:ph type="sldNum" idx="12"/>
          </p:nvPr>
        </p:nvSpPr>
        <p:spPr>
          <a:xfrm>
            <a:off x="8672513" y="4348163"/>
            <a:ext cx="471487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"/>
          <p:cNvSpPr txBox="1">
            <a:spLocks noGrp="1"/>
          </p:cNvSpPr>
          <p:nvPr>
            <p:ph type="sldNum" idx="12"/>
          </p:nvPr>
        </p:nvSpPr>
        <p:spPr>
          <a:xfrm>
            <a:off x="8672513" y="4348163"/>
            <a:ext cx="471487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698500" y="800100"/>
            <a:ext cx="7759700" cy="10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04040"/>
                </a:solidFill>
              </a:rPr>
              <a:t>Components</a:t>
            </a:r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7338" lvl="0" indent="-287338" algn="l" rtl="0">
              <a:spcBef>
                <a:spcPts val="0"/>
              </a:spcBef>
              <a:spcAft>
                <a:spcPts val="0"/>
              </a:spcAft>
              <a:buSzPts val="3220"/>
              <a:buChar char="▪"/>
            </a:pPr>
            <a:r>
              <a:rPr lang="en-US" sz="2800"/>
              <a:t>Cylinder</a:t>
            </a:r>
            <a:endParaRPr/>
          </a:p>
          <a:p>
            <a:pPr marL="287338" lvl="0" indent="-287338" algn="l" rtl="0">
              <a:spcBef>
                <a:spcPts val="560"/>
              </a:spcBef>
              <a:spcAft>
                <a:spcPts val="0"/>
              </a:spcAft>
              <a:buSzPts val="3220"/>
              <a:buChar char="▪"/>
            </a:pPr>
            <a:r>
              <a:rPr lang="en-US" sz="2800"/>
              <a:t>Harness</a:t>
            </a:r>
            <a:endParaRPr/>
          </a:p>
          <a:p>
            <a:pPr marL="287338" lvl="0" indent="-287338" algn="l" rtl="0">
              <a:spcBef>
                <a:spcPts val="560"/>
              </a:spcBef>
              <a:spcAft>
                <a:spcPts val="0"/>
              </a:spcAft>
              <a:buSzPts val="3220"/>
              <a:buChar char="▪"/>
            </a:pPr>
            <a:r>
              <a:rPr lang="en-US" sz="2800"/>
              <a:t>Regulators</a:t>
            </a:r>
            <a:endParaRPr/>
          </a:p>
          <a:p>
            <a:pPr marL="287338" lvl="0" indent="-287338" algn="l" rtl="0">
              <a:spcBef>
                <a:spcPts val="560"/>
              </a:spcBef>
              <a:spcAft>
                <a:spcPts val="0"/>
              </a:spcAft>
              <a:buSzPts val="3220"/>
              <a:buChar char="▪"/>
            </a:pPr>
            <a:r>
              <a:rPr lang="en-US" sz="2800"/>
              <a:t>Integrated Pass</a:t>
            </a:r>
            <a:endParaRPr/>
          </a:p>
          <a:p>
            <a:pPr marL="287338" lvl="0" indent="-287338" algn="l" rtl="0">
              <a:spcBef>
                <a:spcPts val="560"/>
              </a:spcBef>
              <a:spcAft>
                <a:spcPts val="0"/>
              </a:spcAft>
              <a:buSzPts val="3220"/>
              <a:buChar char="▪"/>
            </a:pPr>
            <a:r>
              <a:rPr lang="en-US" sz="2800"/>
              <a:t>Face Piece</a:t>
            </a:r>
            <a:endParaRPr/>
          </a:p>
          <a:p>
            <a:pPr marL="287338" lvl="0" indent="-287338" algn="l" rtl="0">
              <a:spcBef>
                <a:spcPts val="560"/>
              </a:spcBef>
              <a:spcAft>
                <a:spcPts val="0"/>
              </a:spcAft>
              <a:buSzPts val="3220"/>
              <a:buChar char="▪"/>
            </a:pPr>
            <a:r>
              <a:rPr lang="en-US" sz="2800"/>
              <a:t>HUD (Heads Up Display)</a:t>
            </a:r>
            <a:endParaRPr/>
          </a:p>
        </p:txBody>
      </p:sp>
      <p:pic>
        <p:nvPicPr>
          <p:cNvPr id="110" name="Google Shape;110;p5" descr="C:\Users\02picardt49\Pictures\AAApics\IMG_2919_c.png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 l="3056" r="3056"/>
          <a:stretch/>
        </p:blipFill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  <p:transition>
    <p:push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41"/>
          <p:cNvSpPr txBox="1">
            <a:spLocks noGrp="1"/>
          </p:cNvSpPr>
          <p:nvPr>
            <p:ph type="sldNum" idx="4294967295"/>
          </p:nvPr>
        </p:nvSpPr>
        <p:spPr>
          <a:xfrm>
            <a:off x="6580188" y="63134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  <p:sp>
        <p:nvSpPr>
          <p:cNvPr id="483" name="Google Shape;483;p41"/>
          <p:cNvSpPr txBox="1">
            <a:spLocks noGrp="1"/>
          </p:cNvSpPr>
          <p:nvPr>
            <p:ph type="title"/>
          </p:nvPr>
        </p:nvSpPr>
        <p:spPr>
          <a:xfrm>
            <a:off x="685800" y="8001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04040"/>
                </a:solidFill>
              </a:rPr>
              <a:t>Cleaning &amp; Disinfecting Face Piece</a:t>
            </a:r>
            <a:endParaRPr/>
          </a:p>
        </p:txBody>
      </p:sp>
      <p:sp>
        <p:nvSpPr>
          <p:cNvPr id="484" name="Google Shape;484;p41"/>
          <p:cNvSpPr txBox="1">
            <a:spLocks noGrp="1"/>
          </p:cNvSpPr>
          <p:nvPr>
            <p:ph type="body" idx="1"/>
          </p:nvPr>
        </p:nvSpPr>
        <p:spPr>
          <a:xfrm>
            <a:off x="209550" y="1602475"/>
            <a:ext cx="8432800" cy="470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20"/>
              <a:buNone/>
            </a:pPr>
            <a:r>
              <a:rPr lang="en-US"/>
              <a:t>   </a:t>
            </a:r>
            <a:endParaRPr sz="2800"/>
          </a:p>
          <a:p>
            <a:pPr marL="287338" lvl="0" indent="-287338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3220"/>
              <a:buChar char="▪"/>
            </a:pPr>
            <a:r>
              <a:rPr lang="en-US"/>
              <a:t>Wash Face Piece and nose cup in “Confidence Plus” cleaning solution or mild dish soap</a:t>
            </a:r>
            <a:endParaRPr sz="2800"/>
          </a:p>
          <a:p>
            <a:pPr marL="287338" lvl="0" indent="-287338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3220"/>
              <a:buChar char="▪"/>
            </a:pPr>
            <a:r>
              <a:rPr lang="en-US" sz="2800"/>
              <a:t>Rinse thoroughly with clean water</a:t>
            </a:r>
            <a:endParaRPr/>
          </a:p>
          <a:p>
            <a:pPr marL="627063" lvl="1" indent="-225424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280"/>
              <a:buChar char="●"/>
            </a:pPr>
            <a:r>
              <a:rPr lang="en-US" sz="2400"/>
              <a:t>Water temp. should not exceed 100 deg.</a:t>
            </a:r>
            <a:endParaRPr/>
          </a:p>
          <a:p>
            <a:pPr marL="287338" lvl="0" indent="-287338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3220"/>
              <a:buChar char="▪"/>
            </a:pPr>
            <a:r>
              <a:rPr lang="en-US"/>
              <a:t>Towel</a:t>
            </a:r>
            <a:r>
              <a:rPr lang="en-US" sz="2800"/>
              <a:t> dry bulk water</a:t>
            </a:r>
            <a:endParaRPr/>
          </a:p>
          <a:p>
            <a:pPr marL="287338" lvl="0" indent="-287338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3220"/>
              <a:buChar char="▪"/>
            </a:pPr>
            <a:r>
              <a:rPr lang="en-US" sz="2800"/>
              <a:t>Purge exhalation valve</a:t>
            </a:r>
            <a:endParaRPr/>
          </a:p>
          <a:p>
            <a:pPr marL="287338" lvl="0" indent="-287338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3220"/>
              <a:buChar char="▪"/>
            </a:pPr>
            <a:r>
              <a:rPr lang="en-US"/>
              <a:t>Replace nose cup and hang to dry</a:t>
            </a:r>
            <a:endParaRPr sz="2800"/>
          </a:p>
          <a:p>
            <a:pPr marL="287338" lvl="0" indent="-82868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3220"/>
              <a:buNone/>
            </a:pPr>
            <a:endParaRPr sz="2800"/>
          </a:p>
        </p:txBody>
      </p:sp>
    </p:spTree>
  </p:cSld>
  <p:clrMapOvr>
    <a:masterClrMapping/>
  </p:clrMapOvr>
  <p:transition>
    <p:push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2"/>
          <p:cNvSpPr txBox="1">
            <a:spLocks noGrp="1"/>
          </p:cNvSpPr>
          <p:nvPr>
            <p:ph type="sldNum" idx="4294967295"/>
          </p:nvPr>
        </p:nvSpPr>
        <p:spPr>
          <a:xfrm>
            <a:off x="6580188" y="63134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  <p:sp>
        <p:nvSpPr>
          <p:cNvPr id="490" name="Google Shape;490;p42"/>
          <p:cNvSpPr txBox="1">
            <a:spLocks noGrp="1"/>
          </p:cNvSpPr>
          <p:nvPr>
            <p:ph type="title"/>
          </p:nvPr>
        </p:nvSpPr>
        <p:spPr>
          <a:xfrm>
            <a:off x="685800" y="8001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04040"/>
                </a:solidFill>
              </a:rPr>
              <a:t>Cleaning &amp; Disinfecting Pack</a:t>
            </a:r>
            <a:endParaRPr/>
          </a:p>
        </p:txBody>
      </p:sp>
      <p:sp>
        <p:nvSpPr>
          <p:cNvPr id="491" name="Google Shape;491;p42"/>
          <p:cNvSpPr txBox="1">
            <a:spLocks noGrp="1"/>
          </p:cNvSpPr>
          <p:nvPr>
            <p:ph type="body" idx="1"/>
          </p:nvPr>
        </p:nvSpPr>
        <p:spPr>
          <a:xfrm>
            <a:off x="209550" y="1697437"/>
            <a:ext cx="8432800" cy="461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7338" lvl="0" indent="-287338" algn="ctr" rtl="0">
              <a:spcBef>
                <a:spcPts val="0"/>
              </a:spcBef>
              <a:spcAft>
                <a:spcPts val="0"/>
              </a:spcAft>
              <a:buSzPts val="3220"/>
              <a:buFont typeface="Arial"/>
              <a:buNone/>
            </a:pPr>
            <a:endParaRPr/>
          </a:p>
          <a:p>
            <a:pPr marL="287338" lvl="0" indent="-287338" algn="l" rtl="0">
              <a:spcBef>
                <a:spcPts val="560"/>
              </a:spcBef>
              <a:spcAft>
                <a:spcPts val="0"/>
              </a:spcAft>
              <a:buSzPts val="3220"/>
              <a:buChar char="▪"/>
            </a:pPr>
            <a:r>
              <a:rPr lang="en-US"/>
              <a:t>Rinse pack (battery needs to remain in Pack)</a:t>
            </a:r>
            <a:endParaRPr/>
          </a:p>
          <a:p>
            <a:pPr marL="287338" lvl="0" indent="-287338" algn="l" rtl="0">
              <a:spcBef>
                <a:spcPts val="560"/>
              </a:spcBef>
              <a:spcAft>
                <a:spcPts val="0"/>
              </a:spcAft>
              <a:buSzPts val="3220"/>
              <a:buChar char="▪"/>
            </a:pPr>
            <a:r>
              <a:rPr lang="en-US"/>
              <a:t>Brush with soapy water  </a:t>
            </a:r>
            <a:endParaRPr sz="2800"/>
          </a:p>
          <a:p>
            <a:pPr marL="287338" lvl="0" indent="-287338" algn="l" rtl="0">
              <a:spcBef>
                <a:spcPts val="560"/>
              </a:spcBef>
              <a:spcAft>
                <a:spcPts val="0"/>
              </a:spcAft>
              <a:buSzPts val="3220"/>
              <a:buChar char="▪"/>
            </a:pPr>
            <a:r>
              <a:rPr lang="en-US" sz="2800"/>
              <a:t>Rinse thoroughly with clean water</a:t>
            </a:r>
            <a:endParaRPr/>
          </a:p>
          <a:p>
            <a:pPr marL="287338" lvl="0" indent="-287338" algn="l" rtl="0">
              <a:spcBef>
                <a:spcPts val="560"/>
              </a:spcBef>
              <a:spcAft>
                <a:spcPts val="0"/>
              </a:spcAft>
              <a:buSzPts val="3220"/>
              <a:buChar char="▪"/>
            </a:pPr>
            <a:r>
              <a:rPr lang="en-US" sz="2800"/>
              <a:t>Purge regulator</a:t>
            </a:r>
            <a:endParaRPr/>
          </a:p>
          <a:p>
            <a:pPr marL="287338" lvl="0" indent="-287338" algn="l" rtl="0">
              <a:spcBef>
                <a:spcPts val="560"/>
              </a:spcBef>
              <a:spcAft>
                <a:spcPts val="0"/>
              </a:spcAft>
              <a:buSzPts val="3220"/>
              <a:buChar char="▪"/>
            </a:pPr>
            <a:r>
              <a:rPr lang="en-US"/>
              <a:t>Towel dry bulk water (Inspect)</a:t>
            </a:r>
            <a:endParaRPr sz="2800"/>
          </a:p>
          <a:p>
            <a:pPr marL="287338" lvl="0" indent="-287338" algn="l" rtl="0">
              <a:spcBef>
                <a:spcPts val="560"/>
              </a:spcBef>
              <a:spcAft>
                <a:spcPts val="0"/>
              </a:spcAft>
              <a:buSzPts val="3220"/>
              <a:buChar char="▪"/>
            </a:pPr>
            <a:r>
              <a:rPr lang="en-US" sz="2800"/>
              <a:t>Air dry on apparatus</a:t>
            </a:r>
            <a:endParaRPr/>
          </a:p>
        </p:txBody>
      </p:sp>
    </p:spTree>
  </p:cSld>
  <p:clrMapOvr>
    <a:masterClrMapping/>
  </p:clrMapOvr>
  <p:transition>
    <p:checke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43"/>
          <p:cNvSpPr txBox="1">
            <a:spLocks noGrp="1"/>
          </p:cNvSpPr>
          <p:nvPr>
            <p:ph type="sldNum" idx="4294967295"/>
          </p:nvPr>
        </p:nvSpPr>
        <p:spPr>
          <a:xfrm>
            <a:off x="6580188" y="63134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  <p:sp>
        <p:nvSpPr>
          <p:cNvPr id="497" name="Google Shape;497;p43"/>
          <p:cNvSpPr txBox="1">
            <a:spLocks noGrp="1"/>
          </p:cNvSpPr>
          <p:nvPr>
            <p:ph type="title"/>
          </p:nvPr>
        </p:nvSpPr>
        <p:spPr>
          <a:xfrm>
            <a:off x="685800" y="8001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04040"/>
                </a:solidFill>
              </a:rPr>
              <a:t>Daily SCBA Mask Check</a:t>
            </a:r>
            <a:endParaRPr/>
          </a:p>
        </p:txBody>
      </p:sp>
      <p:sp>
        <p:nvSpPr>
          <p:cNvPr id="498" name="Google Shape;498;p43"/>
          <p:cNvSpPr txBox="1">
            <a:spLocks noGrp="1"/>
          </p:cNvSpPr>
          <p:nvPr>
            <p:ph type="body" idx="1"/>
          </p:nvPr>
        </p:nvSpPr>
        <p:spPr>
          <a:xfrm>
            <a:off x="209550" y="1196975"/>
            <a:ext cx="8432800" cy="511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0" indent="-405130" algn="l" rtl="0">
              <a:spcBef>
                <a:spcPts val="0"/>
              </a:spcBef>
              <a:spcAft>
                <a:spcPts val="0"/>
              </a:spcAft>
              <a:buSzPts val="3220"/>
              <a:buFont typeface="Arial"/>
              <a:buNone/>
            </a:pPr>
            <a:endParaRPr/>
          </a:p>
          <a:p>
            <a:pPr marL="287338" lvl="0" indent="-82868" algn="l" rtl="0">
              <a:spcBef>
                <a:spcPts val="560"/>
              </a:spcBef>
              <a:spcAft>
                <a:spcPts val="0"/>
              </a:spcAft>
              <a:buSzPts val="3220"/>
              <a:buNone/>
            </a:pPr>
            <a:endParaRPr/>
          </a:p>
          <a:p>
            <a:pPr marL="287338" lvl="0" indent="-287338" algn="l" rtl="0">
              <a:spcBef>
                <a:spcPts val="560"/>
              </a:spcBef>
              <a:spcAft>
                <a:spcPts val="0"/>
              </a:spcAft>
              <a:buSzPts val="3220"/>
              <a:buChar char="▪"/>
            </a:pPr>
            <a:r>
              <a:rPr lang="en-US"/>
              <a:t> </a:t>
            </a:r>
            <a:r>
              <a:rPr lang="en-US">
                <a:solidFill>
                  <a:srgbClr val="009534"/>
                </a:solidFill>
              </a:rPr>
              <a:t>1</a:t>
            </a:r>
            <a:r>
              <a:rPr lang="en-US"/>
              <a:t> </a:t>
            </a:r>
            <a:r>
              <a:rPr lang="en-US" b="1"/>
              <a:t>Check the amount of air in cylinder and 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SzPts val="3220"/>
              <a:buNone/>
            </a:pPr>
            <a:r>
              <a:rPr lang="en-US" b="1"/>
              <a:t>       replace if pressure indicator is below 4000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SzPts val="3220"/>
              <a:buNone/>
            </a:pPr>
            <a:r>
              <a:rPr lang="en-US" b="1"/>
              <a:t>       psi. </a:t>
            </a:r>
            <a:endParaRPr/>
          </a:p>
        </p:txBody>
      </p:sp>
    </p:spTree>
  </p:cSld>
  <p:clrMapOvr>
    <a:masterClrMapping/>
  </p:clrMapOvr>
  <p:transition>
    <p:strips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44"/>
          <p:cNvSpPr txBox="1">
            <a:spLocks noGrp="1"/>
          </p:cNvSpPr>
          <p:nvPr>
            <p:ph type="sldNum" idx="4294967295"/>
          </p:nvPr>
        </p:nvSpPr>
        <p:spPr>
          <a:xfrm>
            <a:off x="6580188" y="63134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  <p:sp>
        <p:nvSpPr>
          <p:cNvPr id="504" name="Google Shape;504;p44"/>
          <p:cNvSpPr txBox="1">
            <a:spLocks noGrp="1"/>
          </p:cNvSpPr>
          <p:nvPr>
            <p:ph type="title"/>
          </p:nvPr>
        </p:nvSpPr>
        <p:spPr>
          <a:xfrm>
            <a:off x="685800" y="8001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04040"/>
                </a:solidFill>
              </a:rPr>
              <a:t>Daily SCBA Mask Check</a:t>
            </a:r>
            <a:endParaRPr/>
          </a:p>
        </p:txBody>
      </p:sp>
      <p:sp>
        <p:nvSpPr>
          <p:cNvPr id="505" name="Google Shape;505;p44"/>
          <p:cNvSpPr txBox="1">
            <a:spLocks noGrp="1"/>
          </p:cNvSpPr>
          <p:nvPr>
            <p:ph type="body" idx="1"/>
          </p:nvPr>
        </p:nvSpPr>
        <p:spPr>
          <a:xfrm>
            <a:off x="209550" y="1483773"/>
            <a:ext cx="8432800" cy="4824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0" indent="-405130" algn="l" rtl="0">
              <a:spcBef>
                <a:spcPts val="0"/>
              </a:spcBef>
              <a:spcAft>
                <a:spcPts val="0"/>
              </a:spcAft>
              <a:buSzPts val="3220"/>
              <a:buFont typeface="Arial"/>
              <a:buNone/>
            </a:pPr>
            <a:endParaRPr/>
          </a:p>
          <a:p>
            <a:pPr marL="609600" lvl="0" indent="-405130" algn="l" rtl="0">
              <a:spcBef>
                <a:spcPts val="560"/>
              </a:spcBef>
              <a:spcAft>
                <a:spcPts val="0"/>
              </a:spcAft>
              <a:buSzPts val="3220"/>
              <a:buFont typeface="Arial"/>
              <a:buNone/>
            </a:pPr>
            <a:endParaRPr/>
          </a:p>
          <a:p>
            <a:pPr marL="287338" lvl="0" indent="-82868" algn="l" rtl="0">
              <a:spcBef>
                <a:spcPts val="560"/>
              </a:spcBef>
              <a:spcAft>
                <a:spcPts val="0"/>
              </a:spcAft>
              <a:buSzPts val="3220"/>
              <a:buNone/>
            </a:pPr>
            <a:endParaRPr/>
          </a:p>
          <a:p>
            <a:pPr marL="287338" lvl="0" indent="-287338" algn="l" rtl="0">
              <a:spcBef>
                <a:spcPts val="560"/>
              </a:spcBef>
              <a:spcAft>
                <a:spcPts val="0"/>
              </a:spcAft>
              <a:buSzPts val="3220"/>
              <a:buChar char="▪"/>
            </a:pPr>
            <a:r>
              <a:rPr lang="en-US"/>
              <a:t> </a:t>
            </a:r>
            <a:r>
              <a:rPr lang="en-US">
                <a:solidFill>
                  <a:srgbClr val="009534"/>
                </a:solidFill>
              </a:rPr>
              <a:t>2</a:t>
            </a:r>
            <a:r>
              <a:rPr lang="en-US"/>
              <a:t> </a:t>
            </a:r>
            <a:r>
              <a:rPr lang="en-US" b="1"/>
              <a:t>Adjust shoulder &amp; waist straps to fully open.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SzPts val="3220"/>
              <a:buNone/>
            </a:pPr>
            <a:r>
              <a:rPr lang="en-US" b="1"/>
              <a:t>       Set lumbar pad height to high, medium, or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SzPts val="3220"/>
              <a:buNone/>
            </a:pPr>
            <a:r>
              <a:rPr lang="en-US" b="1"/>
              <a:t>       low for personal fit. </a:t>
            </a:r>
            <a:endParaRPr b="1"/>
          </a:p>
        </p:txBody>
      </p:sp>
    </p:spTree>
  </p:cSld>
  <p:clrMapOvr>
    <a:masterClrMapping/>
  </p:clrMapOvr>
  <p:transition>
    <p:blinds dir="vert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45"/>
          <p:cNvSpPr txBox="1">
            <a:spLocks noGrp="1"/>
          </p:cNvSpPr>
          <p:nvPr>
            <p:ph type="sldNum" idx="4294967295"/>
          </p:nvPr>
        </p:nvSpPr>
        <p:spPr>
          <a:xfrm>
            <a:off x="6580188" y="63134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  <p:sp>
        <p:nvSpPr>
          <p:cNvPr id="511" name="Google Shape;511;p45"/>
          <p:cNvSpPr txBox="1">
            <a:spLocks noGrp="1"/>
          </p:cNvSpPr>
          <p:nvPr>
            <p:ph type="title"/>
          </p:nvPr>
        </p:nvSpPr>
        <p:spPr>
          <a:xfrm>
            <a:off x="685800" y="8001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04040"/>
                </a:solidFill>
              </a:rPr>
              <a:t>Daily SCBA Mask Check</a:t>
            </a:r>
            <a:endParaRPr/>
          </a:p>
        </p:txBody>
      </p:sp>
      <p:sp>
        <p:nvSpPr>
          <p:cNvPr id="512" name="Google Shape;512;p45"/>
          <p:cNvSpPr txBox="1">
            <a:spLocks noGrp="1"/>
          </p:cNvSpPr>
          <p:nvPr>
            <p:ph type="body" idx="1"/>
          </p:nvPr>
        </p:nvSpPr>
        <p:spPr>
          <a:xfrm>
            <a:off x="209550" y="1661825"/>
            <a:ext cx="8432800" cy="464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0" indent="-405130" algn="l" rtl="0">
              <a:spcBef>
                <a:spcPts val="0"/>
              </a:spcBef>
              <a:spcAft>
                <a:spcPts val="0"/>
              </a:spcAft>
              <a:buSzPts val="3220"/>
              <a:buFont typeface="Arial"/>
              <a:buNone/>
            </a:pPr>
            <a:endParaRPr/>
          </a:p>
          <a:p>
            <a:pPr marL="609600" lvl="0" indent="-405130" algn="l" rtl="0">
              <a:spcBef>
                <a:spcPts val="560"/>
              </a:spcBef>
              <a:spcAft>
                <a:spcPts val="0"/>
              </a:spcAft>
              <a:buSzPts val="3220"/>
              <a:buFont typeface="Arial"/>
              <a:buNone/>
            </a:pPr>
            <a:endParaRPr/>
          </a:p>
          <a:p>
            <a:pPr marL="609600" lvl="0" indent="-609600" algn="l" rtl="0">
              <a:spcBef>
                <a:spcPts val="560"/>
              </a:spcBef>
              <a:spcAft>
                <a:spcPts val="0"/>
              </a:spcAft>
              <a:buSzPts val="3220"/>
              <a:buFont typeface="Arial"/>
              <a:buAutoNum type="arabicPeriod" startAt="3"/>
            </a:pPr>
            <a:r>
              <a:rPr lang="en-US"/>
              <a:t>Confirm </a:t>
            </a:r>
            <a:r>
              <a:rPr lang="en-US" b="1"/>
              <a:t>BUDDY-BREATHING HOSE</a:t>
            </a:r>
            <a:r>
              <a:rPr lang="en-US"/>
              <a:t> is properly stowed.</a:t>
            </a:r>
            <a:endParaRPr/>
          </a:p>
        </p:txBody>
      </p:sp>
    </p:spTree>
  </p:cSld>
  <p:clrMapOvr>
    <a:masterClrMapping/>
  </p:clrMapOvr>
  <p:transition>
    <p:checke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46"/>
          <p:cNvSpPr txBox="1">
            <a:spLocks noGrp="1"/>
          </p:cNvSpPr>
          <p:nvPr>
            <p:ph type="sldNum" idx="4294967295"/>
          </p:nvPr>
        </p:nvSpPr>
        <p:spPr>
          <a:xfrm>
            <a:off x="6580188" y="63134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45</a:t>
            </a:fld>
            <a:endParaRPr/>
          </a:p>
        </p:txBody>
      </p:sp>
      <p:sp>
        <p:nvSpPr>
          <p:cNvPr id="518" name="Google Shape;518;p46"/>
          <p:cNvSpPr txBox="1">
            <a:spLocks noGrp="1"/>
          </p:cNvSpPr>
          <p:nvPr>
            <p:ph type="title"/>
          </p:nvPr>
        </p:nvSpPr>
        <p:spPr>
          <a:xfrm>
            <a:off x="685800" y="8001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04040"/>
                </a:solidFill>
              </a:rPr>
              <a:t>Daily SCBA Mask Check</a:t>
            </a:r>
            <a:endParaRPr/>
          </a:p>
        </p:txBody>
      </p:sp>
      <p:sp>
        <p:nvSpPr>
          <p:cNvPr id="519" name="Google Shape;519;p46"/>
          <p:cNvSpPr txBox="1">
            <a:spLocks noGrp="1"/>
          </p:cNvSpPr>
          <p:nvPr>
            <p:ph type="body" idx="1"/>
          </p:nvPr>
        </p:nvSpPr>
        <p:spPr>
          <a:xfrm>
            <a:off x="209550" y="1590605"/>
            <a:ext cx="8432800" cy="4718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0" indent="-609600" algn="l" rtl="0">
              <a:spcBef>
                <a:spcPts val="0"/>
              </a:spcBef>
              <a:spcAft>
                <a:spcPts val="0"/>
              </a:spcAft>
              <a:buSzPts val="3220"/>
              <a:buFont typeface="Arial"/>
              <a:buNone/>
            </a:pPr>
            <a:endParaRPr/>
          </a:p>
          <a:p>
            <a:pPr marL="609600" lvl="0" indent="-609600" algn="l" rtl="0">
              <a:spcBef>
                <a:spcPts val="560"/>
              </a:spcBef>
              <a:spcAft>
                <a:spcPts val="0"/>
              </a:spcAft>
              <a:buSzPts val="3220"/>
              <a:buFont typeface="Arial"/>
              <a:buNone/>
            </a:pPr>
            <a:endParaRPr/>
          </a:p>
          <a:p>
            <a:pPr marL="609600" lvl="0" indent="-609600" algn="l" rtl="0">
              <a:spcBef>
                <a:spcPts val="560"/>
              </a:spcBef>
              <a:spcAft>
                <a:spcPts val="0"/>
              </a:spcAft>
              <a:buSzPts val="3220"/>
              <a:buFont typeface="Arial"/>
              <a:buAutoNum type="arabicPeriod" startAt="4"/>
            </a:pPr>
            <a:r>
              <a:rPr lang="en-US"/>
              <a:t>Confirm </a:t>
            </a:r>
            <a:r>
              <a:rPr lang="en-US" b="1"/>
              <a:t>BYPASS KNOB</a:t>
            </a:r>
            <a:r>
              <a:rPr lang="en-US"/>
              <a:t> is in the closed position.</a:t>
            </a:r>
            <a:endParaRPr/>
          </a:p>
          <a:p>
            <a:pPr marL="990600" lvl="1" indent="-533400" algn="l" rtl="0">
              <a:spcBef>
                <a:spcPts val="520"/>
              </a:spcBef>
              <a:spcAft>
                <a:spcPts val="0"/>
              </a:spcAft>
              <a:buSzPts val="2470"/>
              <a:buChar char="●"/>
            </a:pPr>
            <a:r>
              <a:rPr lang="en-US"/>
              <a:t>Rotated clockwise against housing</a:t>
            </a:r>
            <a:endParaRPr/>
          </a:p>
        </p:txBody>
      </p:sp>
    </p:spTree>
  </p:cSld>
  <p:clrMapOvr>
    <a:masterClrMapping/>
  </p:clrMapOvr>
  <p:transition>
    <p:checker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47"/>
          <p:cNvSpPr txBox="1">
            <a:spLocks noGrp="1"/>
          </p:cNvSpPr>
          <p:nvPr>
            <p:ph type="title"/>
          </p:nvPr>
        </p:nvSpPr>
        <p:spPr>
          <a:xfrm>
            <a:off x="457200" y="50878"/>
            <a:ext cx="6994525" cy="8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525" name="Google Shape;525;p47"/>
          <p:cNvSpPr txBox="1">
            <a:spLocks noGrp="1"/>
          </p:cNvSpPr>
          <p:nvPr>
            <p:ph type="body" idx="1"/>
          </p:nvPr>
        </p:nvSpPr>
        <p:spPr>
          <a:xfrm>
            <a:off x="209550" y="1196975"/>
            <a:ext cx="8432800" cy="511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220"/>
              <a:buNone/>
            </a:pPr>
            <a:r>
              <a:rPr lang="en-US" b="1"/>
              <a:t>    Daily SCBA Mask Check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SzPts val="3220"/>
              <a:buNone/>
            </a:pPr>
            <a:endParaRPr b="1"/>
          </a:p>
          <a:p>
            <a:pPr marL="287338" lvl="0" indent="-287338" algn="l" rtl="0">
              <a:spcBef>
                <a:spcPts val="560"/>
              </a:spcBef>
              <a:spcAft>
                <a:spcPts val="0"/>
              </a:spcAft>
              <a:buSzPts val="3220"/>
              <a:buChar char="▪"/>
            </a:pPr>
            <a:r>
              <a:rPr lang="en-US" b="1">
                <a:solidFill>
                  <a:srgbClr val="009534"/>
                </a:solidFill>
              </a:rPr>
              <a:t>5  </a:t>
            </a:r>
            <a:r>
              <a:rPr lang="en-US"/>
              <a:t>Press DONNING SWITCH. </a:t>
            </a:r>
            <a:endParaRPr>
              <a:solidFill>
                <a:srgbClr val="00953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48"/>
          <p:cNvSpPr txBox="1">
            <a:spLocks noGrp="1"/>
          </p:cNvSpPr>
          <p:nvPr>
            <p:ph type="title"/>
          </p:nvPr>
        </p:nvSpPr>
        <p:spPr>
          <a:xfrm>
            <a:off x="457200" y="50878"/>
            <a:ext cx="6994525" cy="8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531" name="Google Shape;531;p48"/>
          <p:cNvSpPr txBox="1">
            <a:spLocks noGrp="1"/>
          </p:cNvSpPr>
          <p:nvPr>
            <p:ph type="body" idx="1"/>
          </p:nvPr>
        </p:nvSpPr>
        <p:spPr>
          <a:xfrm>
            <a:off x="209550" y="1196975"/>
            <a:ext cx="8432800" cy="511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220"/>
              <a:buNone/>
            </a:pPr>
            <a:r>
              <a:rPr lang="en-US" b="1"/>
              <a:t>    Daily SCBA Mask Check</a:t>
            </a:r>
            <a:endParaRPr/>
          </a:p>
          <a:p>
            <a:pPr marL="287338" lvl="0" indent="-287338" algn="l" rtl="0">
              <a:spcBef>
                <a:spcPts val="560"/>
              </a:spcBef>
              <a:spcAft>
                <a:spcPts val="0"/>
              </a:spcAft>
              <a:buSzPts val="3220"/>
              <a:buChar char="▪"/>
            </a:pPr>
            <a:r>
              <a:rPr lang="en-US" b="1"/>
              <a:t> </a:t>
            </a:r>
            <a:r>
              <a:rPr lang="en-US" b="1">
                <a:solidFill>
                  <a:srgbClr val="009534"/>
                </a:solidFill>
              </a:rPr>
              <a:t>6</a:t>
            </a:r>
            <a:r>
              <a:rPr lang="en-US" b="1"/>
              <a:t>   Open cylinder valve all the way and listen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SzPts val="3220"/>
              <a:buNone/>
            </a:pPr>
            <a:r>
              <a:rPr lang="en-US" b="1"/>
              <a:t>         for low air-warning signals. 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SzPts val="3220"/>
              <a:buNone/>
            </a:pPr>
            <a:r>
              <a:rPr lang="en-US" b="1"/>
              <a:t>   </a:t>
            </a:r>
            <a:r>
              <a:rPr lang="en-US">
                <a:latin typeface="Noto Sans Symbols"/>
                <a:ea typeface="Noto Sans Symbols"/>
                <a:cs typeface="Noto Sans Symbols"/>
                <a:sym typeface="Noto Sans Symbols"/>
              </a:rPr>
              <a:t>✔</a:t>
            </a:r>
            <a:r>
              <a:rPr lang="en-US" b="1"/>
              <a:t>Check Battery Level 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SzPts val="3220"/>
              <a:buNone/>
            </a:pPr>
            <a:r>
              <a:rPr lang="en-US">
                <a:latin typeface="Noto Sans Symbols"/>
                <a:ea typeface="Noto Sans Symbols"/>
                <a:cs typeface="Noto Sans Symbols"/>
                <a:sym typeface="Noto Sans Symbols"/>
              </a:rPr>
              <a:t> ✔</a:t>
            </a:r>
            <a:r>
              <a:rPr lang="en-US" b="1"/>
              <a:t>Primary low air warning will ring 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SzPts val="3220"/>
              <a:buNone/>
            </a:pPr>
            <a:r>
              <a:rPr lang="en-US">
                <a:latin typeface="Noto Sans Symbols"/>
                <a:ea typeface="Noto Sans Symbols"/>
                <a:cs typeface="Noto Sans Symbols"/>
                <a:sym typeface="Noto Sans Symbols"/>
              </a:rPr>
              <a:t> ✔</a:t>
            </a:r>
            <a:r>
              <a:rPr lang="en-US" b="1"/>
              <a:t>Pass device will chirp and light to confirm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SzPts val="3220"/>
              <a:buNone/>
            </a:pPr>
            <a:r>
              <a:rPr lang="en-US" b="1"/>
              <a:t>       operation                   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SzPts val="3220"/>
              <a:buNone/>
            </a:pPr>
            <a:r>
              <a:rPr lang="en-US">
                <a:latin typeface="Noto Sans Symbols"/>
                <a:ea typeface="Noto Sans Symbols"/>
                <a:cs typeface="Noto Sans Symbols"/>
                <a:sym typeface="Noto Sans Symbols"/>
              </a:rPr>
              <a:t> ✔</a:t>
            </a:r>
            <a:r>
              <a:rPr lang="en-US" b="1"/>
              <a:t>Verify HUD device will light up and show bar 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SzPts val="3220"/>
              <a:buNone/>
            </a:pPr>
            <a:r>
              <a:rPr lang="en-US" b="1"/>
              <a:t>          indicators 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SzPts val="3220"/>
              <a:buNone/>
            </a:pPr>
            <a:r>
              <a:rPr lang="en-US">
                <a:latin typeface="Noto Sans Symbols"/>
                <a:ea typeface="Noto Sans Symbols"/>
                <a:cs typeface="Noto Sans Symbols"/>
                <a:sym typeface="Noto Sans Symbols"/>
              </a:rPr>
              <a:t> ✔</a:t>
            </a:r>
            <a:r>
              <a:rPr lang="en-US" b="1"/>
              <a:t>Check Lights on backframe </a:t>
            </a:r>
            <a:endParaRPr/>
          </a:p>
          <a:p>
            <a:pPr marL="287338" lvl="0" indent="-82868" algn="l" rtl="0">
              <a:spcBef>
                <a:spcPts val="560"/>
              </a:spcBef>
              <a:spcAft>
                <a:spcPts val="0"/>
              </a:spcAft>
              <a:buSzPts val="3220"/>
              <a:buNone/>
            </a:pPr>
            <a:endParaRPr>
              <a:solidFill>
                <a:srgbClr val="00953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49"/>
          <p:cNvSpPr txBox="1">
            <a:spLocks noGrp="1"/>
          </p:cNvSpPr>
          <p:nvPr>
            <p:ph type="sldNum" idx="4294967295"/>
          </p:nvPr>
        </p:nvSpPr>
        <p:spPr>
          <a:xfrm>
            <a:off x="6580188" y="63134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48</a:t>
            </a:fld>
            <a:endParaRPr/>
          </a:p>
        </p:txBody>
      </p:sp>
      <p:sp>
        <p:nvSpPr>
          <p:cNvPr id="537" name="Google Shape;537;p49"/>
          <p:cNvSpPr txBox="1">
            <a:spLocks noGrp="1"/>
          </p:cNvSpPr>
          <p:nvPr>
            <p:ph type="title"/>
          </p:nvPr>
        </p:nvSpPr>
        <p:spPr>
          <a:xfrm>
            <a:off x="685800" y="8001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04040"/>
                </a:solidFill>
              </a:rPr>
              <a:t>Daily SCBA Mask Check</a:t>
            </a:r>
            <a:endParaRPr/>
          </a:p>
        </p:txBody>
      </p:sp>
      <p:sp>
        <p:nvSpPr>
          <p:cNvPr id="538" name="Google Shape;538;p49"/>
          <p:cNvSpPr txBox="1">
            <a:spLocks noGrp="1"/>
          </p:cNvSpPr>
          <p:nvPr>
            <p:ph type="body" idx="1"/>
          </p:nvPr>
        </p:nvSpPr>
        <p:spPr>
          <a:xfrm>
            <a:off x="209550" y="1602475"/>
            <a:ext cx="8432800" cy="470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7338" lvl="0" indent="-82868" algn="l" rtl="0">
              <a:spcBef>
                <a:spcPts val="0"/>
              </a:spcBef>
              <a:spcAft>
                <a:spcPts val="0"/>
              </a:spcAft>
              <a:buSzPts val="3220"/>
              <a:buNone/>
            </a:pPr>
            <a:endParaRPr/>
          </a:p>
          <a:p>
            <a:pPr marL="287338" lvl="0" indent="-287338" algn="l" rtl="0">
              <a:spcBef>
                <a:spcPts val="560"/>
              </a:spcBef>
              <a:spcAft>
                <a:spcPts val="0"/>
              </a:spcAft>
              <a:buSzPts val="3220"/>
              <a:buChar char="▪"/>
            </a:pPr>
            <a:r>
              <a:rPr lang="en-US"/>
              <a:t> </a:t>
            </a:r>
            <a:r>
              <a:rPr lang="en-US" b="1">
                <a:solidFill>
                  <a:srgbClr val="009534"/>
                </a:solidFill>
              </a:rPr>
              <a:t>7</a:t>
            </a:r>
            <a:r>
              <a:rPr lang="en-US"/>
              <a:t>  </a:t>
            </a:r>
            <a:r>
              <a:rPr lang="en-US" b="1"/>
              <a:t>Pause approximately 18-20 seconds and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SzPts val="3220"/>
              <a:buNone/>
            </a:pPr>
            <a:r>
              <a:rPr lang="en-US" b="1"/>
              <a:t>        confirm pass device motion alarm 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SzPts val="3220"/>
              <a:buNone/>
            </a:pPr>
            <a:r>
              <a:rPr lang="en-US" b="1"/>
              <a:t>        activates.</a:t>
            </a:r>
            <a:endParaRPr/>
          </a:p>
        </p:txBody>
      </p:sp>
    </p:spTree>
  </p:cSld>
  <p:clrMapOvr>
    <a:masterClrMapping/>
  </p:clrMapOvr>
  <p:transition>
    <p:push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50"/>
          <p:cNvSpPr txBox="1">
            <a:spLocks noGrp="1"/>
          </p:cNvSpPr>
          <p:nvPr>
            <p:ph type="sldNum" idx="4294967295"/>
          </p:nvPr>
        </p:nvSpPr>
        <p:spPr>
          <a:xfrm>
            <a:off x="6580188" y="63134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49</a:t>
            </a:fld>
            <a:endParaRPr/>
          </a:p>
        </p:txBody>
      </p:sp>
      <p:sp>
        <p:nvSpPr>
          <p:cNvPr id="544" name="Google Shape;544;p50"/>
          <p:cNvSpPr txBox="1">
            <a:spLocks noGrp="1"/>
          </p:cNvSpPr>
          <p:nvPr>
            <p:ph type="title"/>
          </p:nvPr>
        </p:nvSpPr>
        <p:spPr>
          <a:xfrm>
            <a:off x="685800" y="8001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04040"/>
                </a:solidFill>
              </a:rPr>
              <a:t>Daily SCBA Mask Check</a:t>
            </a:r>
            <a:endParaRPr/>
          </a:p>
        </p:txBody>
      </p:sp>
      <p:sp>
        <p:nvSpPr>
          <p:cNvPr id="545" name="Google Shape;545;p50"/>
          <p:cNvSpPr txBox="1">
            <a:spLocks noGrp="1"/>
          </p:cNvSpPr>
          <p:nvPr>
            <p:ph type="body" idx="1"/>
          </p:nvPr>
        </p:nvSpPr>
        <p:spPr>
          <a:xfrm>
            <a:off x="209550" y="1196975"/>
            <a:ext cx="8432800" cy="511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0" indent="-609600" algn="l" rtl="0">
              <a:spcBef>
                <a:spcPts val="0"/>
              </a:spcBef>
              <a:spcAft>
                <a:spcPts val="0"/>
              </a:spcAft>
              <a:buSzPts val="3220"/>
              <a:buFont typeface="Arial"/>
              <a:buNone/>
            </a:pPr>
            <a:endParaRPr/>
          </a:p>
          <a:p>
            <a:pPr marL="609600" lvl="0" indent="-609600" algn="l" rtl="0">
              <a:spcBef>
                <a:spcPts val="560"/>
              </a:spcBef>
              <a:spcAft>
                <a:spcPts val="0"/>
              </a:spcAft>
              <a:buSzPts val="3220"/>
              <a:buFont typeface="Arial"/>
              <a:buNone/>
            </a:pPr>
            <a:endParaRPr/>
          </a:p>
          <a:p>
            <a:pPr marL="287338" lvl="0" indent="-82868" algn="l" rtl="0">
              <a:spcBef>
                <a:spcPts val="560"/>
              </a:spcBef>
              <a:spcAft>
                <a:spcPts val="0"/>
              </a:spcAft>
              <a:buSzPts val="3220"/>
              <a:buNone/>
            </a:pPr>
            <a:endParaRPr/>
          </a:p>
          <a:p>
            <a:pPr marL="287338" lvl="0" indent="-287338" algn="l" rtl="0">
              <a:spcBef>
                <a:spcPts val="560"/>
              </a:spcBef>
              <a:spcAft>
                <a:spcPts val="0"/>
              </a:spcAft>
              <a:buSzPts val="3220"/>
              <a:buChar char="▪"/>
            </a:pPr>
            <a:r>
              <a:rPr lang="en-US"/>
              <a:t> </a:t>
            </a:r>
            <a:r>
              <a:rPr lang="en-US" b="1">
                <a:solidFill>
                  <a:srgbClr val="009534"/>
                </a:solidFill>
              </a:rPr>
              <a:t>8</a:t>
            </a:r>
            <a:r>
              <a:rPr lang="en-US"/>
              <a:t> </a:t>
            </a:r>
            <a:r>
              <a:rPr lang="en-US" b="1"/>
              <a:t>Hold face piece to face establishing a good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SzPts val="3220"/>
              <a:buNone/>
            </a:pPr>
            <a:r>
              <a:rPr lang="en-US" b="1"/>
              <a:t>       seal, inhale to start. Take a couple breaths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SzPts val="3220"/>
              <a:buNone/>
            </a:pPr>
            <a:r>
              <a:rPr lang="en-US" b="1"/>
              <a:t>       to confirm proper operation. </a:t>
            </a:r>
            <a:endParaRPr/>
          </a:p>
        </p:txBody>
      </p:sp>
    </p:spTree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"/>
          <p:cNvSpPr txBox="1">
            <a:spLocks noGrp="1"/>
          </p:cNvSpPr>
          <p:nvPr>
            <p:ph type="sldNum" idx="12"/>
          </p:nvPr>
        </p:nvSpPr>
        <p:spPr>
          <a:xfrm>
            <a:off x="8672513" y="4348163"/>
            <a:ext cx="471487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17" name="Google Shape;117;p6"/>
          <p:cNvSpPr txBox="1">
            <a:spLocks noGrp="1"/>
          </p:cNvSpPr>
          <p:nvPr>
            <p:ph type="title"/>
          </p:nvPr>
        </p:nvSpPr>
        <p:spPr>
          <a:xfrm>
            <a:off x="457200" y="50878"/>
            <a:ext cx="6994525" cy="8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Pneumatics – Cylinders</a:t>
            </a:r>
            <a:endParaRPr/>
          </a:p>
        </p:txBody>
      </p:sp>
      <p:pic>
        <p:nvPicPr>
          <p:cNvPr id="118" name="Google Shape;118;p6" descr="C:\Users\02fonzih88\Desktop\G1 Pictures\_DSC188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96632" y="1684866"/>
            <a:ext cx="2456739" cy="4129617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6"/>
          <p:cNvSpPr txBox="1"/>
          <p:nvPr/>
        </p:nvSpPr>
        <p:spPr>
          <a:xfrm>
            <a:off x="395237" y="1175461"/>
            <a:ext cx="4506967" cy="5011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9534"/>
              </a:buClr>
              <a:buSzPts val="2760"/>
              <a:buFont typeface="Noto Sans Symbols"/>
              <a:buNone/>
            </a:pPr>
            <a:r>
              <a:rPr lang="en-US" sz="2400" b="1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MSA SuperLite Cylinders</a:t>
            </a:r>
            <a:endParaRPr/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Clr>
                <a:srgbClr val="009534"/>
              </a:buClr>
              <a:buSzPts val="1150"/>
              <a:buFont typeface="Noto Sans Symbols"/>
              <a:buNone/>
            </a:pPr>
            <a:endParaRPr sz="1000" b="1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7338" marR="0" lvl="0" indent="-287338" algn="l" rtl="0">
              <a:spcBef>
                <a:spcPts val="400"/>
              </a:spcBef>
              <a:spcAft>
                <a:spcPts val="0"/>
              </a:spcAft>
              <a:buClr>
                <a:srgbClr val="009534"/>
              </a:buClr>
              <a:buSzPts val="2300"/>
              <a:buFont typeface="Noto Sans Symbols"/>
              <a:buChar char="▪"/>
            </a:pPr>
            <a:r>
              <a:rPr lang="en-US" sz="20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More than a pound lighter than standard carbon wrapped cylinders</a:t>
            </a:r>
            <a:endParaRPr/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Clr>
                <a:srgbClr val="009534"/>
              </a:buClr>
              <a:buSzPts val="1150"/>
              <a:buFont typeface="Noto Sans Symbols"/>
              <a:buNone/>
            </a:pPr>
            <a:endParaRPr sz="1000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7338" marR="0" lvl="0" indent="-287338" algn="l" rtl="0">
              <a:spcBef>
                <a:spcPts val="400"/>
              </a:spcBef>
              <a:spcAft>
                <a:spcPts val="0"/>
              </a:spcAft>
              <a:buClr>
                <a:srgbClr val="009534"/>
              </a:buClr>
              <a:buSzPts val="2300"/>
              <a:buFont typeface="Noto Sans Symbols"/>
              <a:buChar char="▪"/>
            </a:pPr>
            <a:r>
              <a:rPr lang="en-US" sz="20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30 minute duration at 4500 psi</a:t>
            </a:r>
            <a:endParaRPr/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Clr>
                <a:srgbClr val="009534"/>
              </a:buClr>
              <a:buSzPts val="1150"/>
              <a:buFont typeface="Noto Sans Symbols"/>
              <a:buNone/>
            </a:pPr>
            <a:endParaRPr sz="1000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7338" marR="0" lvl="0" indent="-287338" algn="l" rtl="0">
              <a:spcBef>
                <a:spcPts val="400"/>
              </a:spcBef>
              <a:spcAft>
                <a:spcPts val="0"/>
              </a:spcAft>
              <a:buClr>
                <a:srgbClr val="009534"/>
              </a:buClr>
              <a:buSzPts val="2300"/>
              <a:buFont typeface="Noto Sans Symbols"/>
              <a:buChar char="▪"/>
            </a:pPr>
            <a:r>
              <a:rPr lang="en-US" sz="20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Large luminescent band and gauge face improves firefighter visibility</a:t>
            </a:r>
            <a:endParaRPr/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Clr>
                <a:srgbClr val="009534"/>
              </a:buClr>
              <a:buSzPts val="1150"/>
              <a:buFont typeface="Noto Sans Symbols"/>
              <a:buNone/>
            </a:pPr>
            <a:endParaRPr sz="1000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7338" marR="0" lvl="0" indent="-287338" algn="l" rtl="0">
              <a:spcBef>
                <a:spcPts val="400"/>
              </a:spcBef>
              <a:spcAft>
                <a:spcPts val="0"/>
              </a:spcAft>
              <a:buClr>
                <a:srgbClr val="009534"/>
              </a:buClr>
              <a:buSzPts val="2300"/>
              <a:buFont typeface="Noto Sans Symbols"/>
              <a:buChar char="▪"/>
            </a:pPr>
            <a:r>
              <a:rPr lang="en-US" sz="20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Gauge is calibrated in 100 psi. increments, (i.e. a gauge reading of 20 is read as 20 x 100 or 2000 psi.)</a:t>
            </a:r>
            <a:endParaRPr/>
          </a:p>
          <a:p>
            <a:pPr marL="287338" marR="0" lvl="0" indent="-141288" algn="l" rtl="0">
              <a:spcBef>
                <a:spcPts val="400"/>
              </a:spcBef>
              <a:spcAft>
                <a:spcPts val="0"/>
              </a:spcAft>
              <a:buClr>
                <a:srgbClr val="009534"/>
              </a:buClr>
              <a:buSzPts val="2300"/>
              <a:buFont typeface="Noto Sans Symbols"/>
              <a:buNone/>
            </a:pPr>
            <a:endParaRPr sz="2000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7338" marR="0" lvl="0" indent="-228918" algn="l" rtl="0">
              <a:spcBef>
                <a:spcPts val="160"/>
              </a:spcBef>
              <a:spcAft>
                <a:spcPts val="0"/>
              </a:spcAft>
              <a:buClr>
                <a:srgbClr val="009534"/>
              </a:buClr>
              <a:buSzPts val="920"/>
              <a:buFont typeface="Noto Sans Symbols"/>
              <a:buNone/>
            </a:pPr>
            <a:endParaRPr sz="800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7063" marR="0" lvl="1" indent="-177164" algn="l" rtl="0">
              <a:spcBef>
                <a:spcPts val="160"/>
              </a:spcBef>
              <a:spcAft>
                <a:spcPts val="0"/>
              </a:spcAft>
              <a:buClr>
                <a:srgbClr val="00AF4B"/>
              </a:buClr>
              <a:buSzPts val="760"/>
              <a:buFont typeface="Arial"/>
              <a:buNone/>
            </a:pPr>
            <a:endParaRPr sz="800" b="0" i="0" u="none" strike="noStrike" cap="none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7063" marR="0" lvl="1" indent="-177164" algn="l" rtl="0">
              <a:spcBef>
                <a:spcPts val="160"/>
              </a:spcBef>
              <a:spcAft>
                <a:spcPts val="0"/>
              </a:spcAft>
              <a:buClr>
                <a:srgbClr val="00AF4B"/>
              </a:buClr>
              <a:buSzPts val="760"/>
              <a:buFont typeface="Arial"/>
              <a:buNone/>
            </a:pPr>
            <a:endParaRPr sz="800" b="0" i="0" u="none" strike="noStrike" cap="none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1638" marR="0" lvl="1" indent="0" algn="l" rtl="0">
              <a:spcBef>
                <a:spcPts val="480"/>
              </a:spcBef>
              <a:spcAft>
                <a:spcPts val="0"/>
              </a:spcAft>
              <a:buClr>
                <a:srgbClr val="00AF4B"/>
              </a:buClr>
              <a:buSzPts val="2280"/>
              <a:buFont typeface="Arial"/>
              <a:buNone/>
            </a:pPr>
            <a:endParaRPr sz="2400" b="0" i="0" u="none" strike="noStrike" cap="none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51"/>
          <p:cNvSpPr txBox="1">
            <a:spLocks noGrp="1"/>
          </p:cNvSpPr>
          <p:nvPr>
            <p:ph type="sldNum" idx="4294967295"/>
          </p:nvPr>
        </p:nvSpPr>
        <p:spPr>
          <a:xfrm>
            <a:off x="6580188" y="63134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50</a:t>
            </a:fld>
            <a:endParaRPr/>
          </a:p>
        </p:txBody>
      </p:sp>
      <p:sp>
        <p:nvSpPr>
          <p:cNvPr id="551" name="Google Shape;551;p51"/>
          <p:cNvSpPr txBox="1">
            <a:spLocks noGrp="1"/>
          </p:cNvSpPr>
          <p:nvPr>
            <p:ph type="title"/>
          </p:nvPr>
        </p:nvSpPr>
        <p:spPr>
          <a:xfrm>
            <a:off x="685800" y="8001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04040"/>
                </a:solidFill>
              </a:rPr>
              <a:t>Daily SCBA Mask Check</a:t>
            </a:r>
            <a:endParaRPr/>
          </a:p>
        </p:txBody>
      </p:sp>
      <p:sp>
        <p:nvSpPr>
          <p:cNvPr id="552" name="Google Shape;552;p51"/>
          <p:cNvSpPr txBox="1">
            <a:spLocks noGrp="1"/>
          </p:cNvSpPr>
          <p:nvPr>
            <p:ph type="body" idx="1"/>
          </p:nvPr>
        </p:nvSpPr>
        <p:spPr>
          <a:xfrm>
            <a:off x="209550" y="1685565"/>
            <a:ext cx="8432800" cy="4623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220"/>
              <a:buNone/>
            </a:pPr>
            <a:endParaRPr/>
          </a:p>
          <a:p>
            <a:pPr marL="287338" lvl="0" indent="-287338" algn="l" rtl="0">
              <a:spcBef>
                <a:spcPts val="560"/>
              </a:spcBef>
              <a:spcAft>
                <a:spcPts val="0"/>
              </a:spcAft>
              <a:buSzPts val="3220"/>
              <a:buChar char="▪"/>
            </a:pPr>
            <a:r>
              <a:rPr lang="en-US"/>
              <a:t> </a:t>
            </a:r>
            <a:r>
              <a:rPr lang="en-US" b="1">
                <a:solidFill>
                  <a:srgbClr val="009534"/>
                </a:solidFill>
              </a:rPr>
              <a:t>9</a:t>
            </a:r>
            <a:r>
              <a:rPr lang="en-US"/>
              <a:t> </a:t>
            </a:r>
            <a:r>
              <a:rPr lang="en-US" b="1"/>
              <a:t>Press donning switch before removing face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SzPts val="3220"/>
              <a:buNone/>
            </a:pPr>
            <a:r>
              <a:rPr lang="en-US" b="1"/>
              <a:t>       piece from face. </a:t>
            </a:r>
            <a:endParaRPr/>
          </a:p>
        </p:txBody>
      </p:sp>
    </p:spTree>
  </p:cSld>
  <p:clrMapOvr>
    <a:masterClrMapping/>
  </p:clrMapOvr>
  <p:transition>
    <p:strips dir="ru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52"/>
          <p:cNvSpPr txBox="1">
            <a:spLocks noGrp="1"/>
          </p:cNvSpPr>
          <p:nvPr>
            <p:ph type="sldNum" idx="4294967295"/>
          </p:nvPr>
        </p:nvSpPr>
        <p:spPr>
          <a:xfrm>
            <a:off x="6580188" y="63134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51</a:t>
            </a:fld>
            <a:endParaRPr/>
          </a:p>
        </p:txBody>
      </p:sp>
      <p:sp>
        <p:nvSpPr>
          <p:cNvPr id="558" name="Google Shape;558;p52"/>
          <p:cNvSpPr txBox="1">
            <a:spLocks noGrp="1"/>
          </p:cNvSpPr>
          <p:nvPr>
            <p:ph type="title"/>
          </p:nvPr>
        </p:nvSpPr>
        <p:spPr>
          <a:xfrm>
            <a:off x="685800" y="8001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04040"/>
                </a:solidFill>
              </a:rPr>
              <a:t>Daily SCBA Mask Check</a:t>
            </a:r>
            <a:endParaRPr/>
          </a:p>
        </p:txBody>
      </p:sp>
      <p:sp>
        <p:nvSpPr>
          <p:cNvPr id="559" name="Google Shape;559;p52"/>
          <p:cNvSpPr txBox="1">
            <a:spLocks noGrp="1"/>
          </p:cNvSpPr>
          <p:nvPr>
            <p:ph type="body" idx="1"/>
          </p:nvPr>
        </p:nvSpPr>
        <p:spPr>
          <a:xfrm>
            <a:off x="209550" y="1196975"/>
            <a:ext cx="8432800" cy="511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0" indent="-405130" algn="l" rtl="0">
              <a:spcBef>
                <a:spcPts val="0"/>
              </a:spcBef>
              <a:spcAft>
                <a:spcPts val="0"/>
              </a:spcAft>
              <a:buSzPts val="3220"/>
              <a:buNone/>
            </a:pP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SzPts val="3220"/>
              <a:buNone/>
            </a:pPr>
            <a:endParaRPr/>
          </a:p>
          <a:p>
            <a:pPr marL="287338" lvl="0" indent="-287338" algn="l" rtl="0">
              <a:spcBef>
                <a:spcPts val="560"/>
              </a:spcBef>
              <a:spcAft>
                <a:spcPts val="0"/>
              </a:spcAft>
              <a:buSzPts val="3220"/>
              <a:buChar char="▪"/>
            </a:pPr>
            <a:r>
              <a:rPr lang="en-US"/>
              <a:t> </a:t>
            </a:r>
            <a:r>
              <a:rPr lang="en-US" b="1">
                <a:solidFill>
                  <a:srgbClr val="009534"/>
                </a:solidFill>
              </a:rPr>
              <a:t>10</a:t>
            </a:r>
            <a:r>
              <a:rPr lang="en-US"/>
              <a:t> </a:t>
            </a:r>
            <a:r>
              <a:rPr lang="en-US" b="1"/>
              <a:t>Close air cylinder all the way and listen for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SzPts val="3220"/>
              <a:buNone/>
            </a:pPr>
            <a:r>
              <a:rPr lang="en-US" b="1"/>
              <a:t>         any air leaks. (1 minute) </a:t>
            </a:r>
            <a:endParaRPr/>
          </a:p>
        </p:txBody>
      </p:sp>
    </p:spTree>
  </p:cSld>
  <p:clrMapOvr>
    <a:masterClrMapping/>
  </p:clrMapOvr>
  <p:transition>
    <p:push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53"/>
          <p:cNvSpPr txBox="1">
            <a:spLocks noGrp="1"/>
          </p:cNvSpPr>
          <p:nvPr>
            <p:ph type="sldNum" idx="4294967295"/>
          </p:nvPr>
        </p:nvSpPr>
        <p:spPr>
          <a:xfrm>
            <a:off x="6580188" y="63134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52</a:t>
            </a:fld>
            <a:endParaRPr/>
          </a:p>
        </p:txBody>
      </p:sp>
      <p:sp>
        <p:nvSpPr>
          <p:cNvPr id="565" name="Google Shape;565;p53"/>
          <p:cNvSpPr txBox="1">
            <a:spLocks noGrp="1"/>
          </p:cNvSpPr>
          <p:nvPr>
            <p:ph type="title"/>
          </p:nvPr>
        </p:nvSpPr>
        <p:spPr>
          <a:xfrm>
            <a:off x="685800" y="8001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04040"/>
                </a:solidFill>
              </a:rPr>
              <a:t>Daily SCBA Mask Check</a:t>
            </a:r>
            <a:endParaRPr/>
          </a:p>
        </p:txBody>
      </p:sp>
      <p:sp>
        <p:nvSpPr>
          <p:cNvPr id="566" name="Google Shape;566;p53"/>
          <p:cNvSpPr txBox="1">
            <a:spLocks noGrp="1"/>
          </p:cNvSpPr>
          <p:nvPr>
            <p:ph type="body" idx="1"/>
          </p:nvPr>
        </p:nvSpPr>
        <p:spPr>
          <a:xfrm>
            <a:off x="209550" y="1196975"/>
            <a:ext cx="8432800" cy="511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0" indent="-405130" algn="l" rtl="0">
              <a:spcBef>
                <a:spcPts val="0"/>
              </a:spcBef>
              <a:spcAft>
                <a:spcPts val="0"/>
              </a:spcAft>
              <a:buSzPts val="3220"/>
              <a:buNone/>
            </a:pP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SzPts val="3220"/>
              <a:buNone/>
            </a:pPr>
            <a:endParaRPr/>
          </a:p>
          <a:p>
            <a:pPr marL="287338" lvl="0" indent="-287338" algn="l" rtl="0">
              <a:spcBef>
                <a:spcPts val="560"/>
              </a:spcBef>
              <a:spcAft>
                <a:spcPts val="0"/>
              </a:spcAft>
              <a:buSzPts val="3220"/>
              <a:buChar char="▪"/>
            </a:pPr>
            <a:r>
              <a:rPr lang="en-US"/>
              <a:t> </a:t>
            </a:r>
            <a:r>
              <a:rPr lang="en-US" b="1">
                <a:solidFill>
                  <a:srgbClr val="009534"/>
                </a:solidFill>
              </a:rPr>
              <a:t>11</a:t>
            </a:r>
            <a:r>
              <a:rPr lang="en-US"/>
              <a:t> </a:t>
            </a:r>
            <a:r>
              <a:rPr lang="en-US" b="1"/>
              <a:t>Open bypass knob slowly and listen for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SzPts val="3220"/>
              <a:buNone/>
            </a:pPr>
            <a:r>
              <a:rPr lang="en-US" b="1"/>
              <a:t>         low air warning signals to sound at 33% of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SzPts val="3220"/>
              <a:buNone/>
            </a:pPr>
            <a:r>
              <a:rPr lang="en-US" b="1"/>
              <a:t>         remaining cylinder pressure on pressure 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SzPts val="3220"/>
              <a:buNone/>
            </a:pPr>
            <a:r>
              <a:rPr lang="en-US" b="1"/>
              <a:t>         gauge. Indicated by red zone on pressure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SzPts val="3220"/>
              <a:buNone/>
            </a:pPr>
            <a:r>
              <a:rPr lang="en-US" b="1"/>
              <a:t>         gauge </a:t>
            </a:r>
            <a:endParaRPr b="1"/>
          </a:p>
        </p:txBody>
      </p:sp>
    </p:spTree>
  </p:cSld>
  <p:clrMapOvr>
    <a:masterClrMapping/>
  </p:clrMapOvr>
  <p:transition>
    <p:push dir="r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54"/>
          <p:cNvSpPr txBox="1">
            <a:spLocks noGrp="1"/>
          </p:cNvSpPr>
          <p:nvPr>
            <p:ph type="sldNum" idx="4294967295"/>
          </p:nvPr>
        </p:nvSpPr>
        <p:spPr>
          <a:xfrm>
            <a:off x="6580188" y="63134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53</a:t>
            </a:fld>
            <a:endParaRPr/>
          </a:p>
        </p:txBody>
      </p:sp>
      <p:sp>
        <p:nvSpPr>
          <p:cNvPr id="572" name="Google Shape;572;p54"/>
          <p:cNvSpPr txBox="1">
            <a:spLocks noGrp="1"/>
          </p:cNvSpPr>
          <p:nvPr>
            <p:ph type="title"/>
          </p:nvPr>
        </p:nvSpPr>
        <p:spPr>
          <a:xfrm>
            <a:off x="685800" y="8001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04040"/>
                </a:solidFill>
              </a:rPr>
              <a:t>Daily SCBA Mask Check</a:t>
            </a:r>
            <a:endParaRPr/>
          </a:p>
        </p:txBody>
      </p:sp>
      <p:sp>
        <p:nvSpPr>
          <p:cNvPr id="573" name="Google Shape;573;p54"/>
          <p:cNvSpPr txBox="1">
            <a:spLocks noGrp="1"/>
          </p:cNvSpPr>
          <p:nvPr>
            <p:ph type="body" idx="1"/>
          </p:nvPr>
        </p:nvSpPr>
        <p:spPr>
          <a:xfrm>
            <a:off x="209550" y="1436293"/>
            <a:ext cx="8432800" cy="4872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0" indent="-405130" algn="l" rtl="0">
              <a:spcBef>
                <a:spcPts val="0"/>
              </a:spcBef>
              <a:spcAft>
                <a:spcPts val="0"/>
              </a:spcAft>
              <a:buSzPts val="3220"/>
              <a:buNone/>
            </a:pP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SzPts val="3220"/>
              <a:buNone/>
            </a:pPr>
            <a:endParaRPr/>
          </a:p>
          <a:p>
            <a:pPr marL="287338" lvl="0" indent="-287338" algn="l" rtl="0">
              <a:spcBef>
                <a:spcPts val="560"/>
              </a:spcBef>
              <a:spcAft>
                <a:spcPts val="0"/>
              </a:spcAft>
              <a:buSzPts val="3220"/>
              <a:buChar char="▪"/>
            </a:pPr>
            <a:r>
              <a:rPr lang="en-US"/>
              <a:t> </a:t>
            </a:r>
            <a:r>
              <a:rPr lang="en-US" b="1">
                <a:solidFill>
                  <a:srgbClr val="009534"/>
                </a:solidFill>
              </a:rPr>
              <a:t>12</a:t>
            </a:r>
            <a:r>
              <a:rPr lang="en-US"/>
              <a:t> </a:t>
            </a:r>
            <a:r>
              <a:rPr lang="en-US" b="1"/>
              <a:t>Return SCBA to ready to use position. </a:t>
            </a:r>
            <a:endParaRPr/>
          </a:p>
        </p:txBody>
      </p:sp>
    </p:spTree>
  </p:cSld>
  <p:clrMapOvr>
    <a:masterClrMapping/>
  </p:clrMapOvr>
  <p:transition>
    <p:blinds dir="vert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55"/>
          <p:cNvSpPr txBox="1">
            <a:spLocks noGrp="1"/>
          </p:cNvSpPr>
          <p:nvPr>
            <p:ph type="sldNum" idx="4294967295"/>
          </p:nvPr>
        </p:nvSpPr>
        <p:spPr>
          <a:xfrm>
            <a:off x="6580188" y="63134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54</a:t>
            </a:fld>
            <a:endParaRPr/>
          </a:p>
        </p:txBody>
      </p:sp>
      <p:sp>
        <p:nvSpPr>
          <p:cNvPr id="579" name="Google Shape;579;p55"/>
          <p:cNvSpPr txBox="1">
            <a:spLocks noGrp="1"/>
          </p:cNvSpPr>
          <p:nvPr>
            <p:ph type="title"/>
          </p:nvPr>
        </p:nvSpPr>
        <p:spPr>
          <a:xfrm>
            <a:off x="685800" y="8001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04040"/>
                </a:solidFill>
              </a:rPr>
              <a:t>Daily SCBA Mask Check</a:t>
            </a:r>
            <a:endParaRPr/>
          </a:p>
        </p:txBody>
      </p:sp>
      <p:sp>
        <p:nvSpPr>
          <p:cNvPr id="580" name="Google Shape;580;p55"/>
          <p:cNvSpPr txBox="1">
            <a:spLocks noGrp="1"/>
          </p:cNvSpPr>
          <p:nvPr>
            <p:ph type="body" idx="1"/>
          </p:nvPr>
        </p:nvSpPr>
        <p:spPr>
          <a:xfrm>
            <a:off x="209550" y="1436293"/>
            <a:ext cx="8432800" cy="4872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0" indent="-405130" algn="l" rtl="0">
              <a:spcBef>
                <a:spcPts val="0"/>
              </a:spcBef>
              <a:spcAft>
                <a:spcPts val="0"/>
              </a:spcAft>
              <a:buSzPts val="3220"/>
              <a:buNone/>
            </a:pP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SzPts val="3220"/>
              <a:buNone/>
            </a:pPr>
            <a:endParaRPr/>
          </a:p>
          <a:p>
            <a:pPr marL="287338" lvl="0" indent="-287338" algn="l" rtl="0">
              <a:spcBef>
                <a:spcPts val="560"/>
              </a:spcBef>
              <a:spcAft>
                <a:spcPts val="0"/>
              </a:spcAft>
              <a:buSzPts val="3220"/>
              <a:buChar char="▪"/>
            </a:pPr>
            <a:r>
              <a:rPr lang="en-US"/>
              <a:t> </a:t>
            </a:r>
            <a:r>
              <a:rPr lang="en-US" b="1">
                <a:solidFill>
                  <a:srgbClr val="009534"/>
                </a:solidFill>
              </a:rPr>
              <a:t>13</a:t>
            </a:r>
            <a:r>
              <a:rPr lang="en-US"/>
              <a:t>  </a:t>
            </a:r>
            <a:r>
              <a:rPr lang="en-US" b="1"/>
              <a:t>Record check in station journal and initial. </a:t>
            </a:r>
            <a:endParaRPr/>
          </a:p>
        </p:txBody>
      </p:sp>
    </p:spTree>
  </p:cSld>
  <p:clrMapOvr>
    <a:masterClrMapping/>
  </p:clrMapOvr>
  <p:transition>
    <p:blinds dir="vert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56"/>
          <p:cNvSpPr txBox="1">
            <a:spLocks noGrp="1"/>
          </p:cNvSpPr>
          <p:nvPr>
            <p:ph type="sldNum" idx="4294967295"/>
          </p:nvPr>
        </p:nvSpPr>
        <p:spPr>
          <a:xfrm>
            <a:off x="6580188" y="63134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55</a:t>
            </a:fld>
            <a:endParaRPr/>
          </a:p>
        </p:txBody>
      </p:sp>
      <p:sp>
        <p:nvSpPr>
          <p:cNvPr id="586" name="Google Shape;586;p56"/>
          <p:cNvSpPr txBox="1">
            <a:spLocks noGrp="1"/>
          </p:cNvSpPr>
          <p:nvPr>
            <p:ph type="title"/>
          </p:nvPr>
        </p:nvSpPr>
        <p:spPr>
          <a:xfrm>
            <a:off x="685800" y="8001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04040"/>
                </a:solidFill>
              </a:rPr>
              <a:t>Daily SCBA Mask Check</a:t>
            </a:r>
            <a:endParaRPr/>
          </a:p>
        </p:txBody>
      </p:sp>
      <p:sp>
        <p:nvSpPr>
          <p:cNvPr id="587" name="Google Shape;587;p56"/>
          <p:cNvSpPr txBox="1">
            <a:spLocks noGrp="1"/>
          </p:cNvSpPr>
          <p:nvPr>
            <p:ph type="body" idx="1"/>
          </p:nvPr>
        </p:nvSpPr>
        <p:spPr>
          <a:xfrm>
            <a:off x="209550" y="1436293"/>
            <a:ext cx="8432800" cy="4872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0" indent="-405130" algn="l" rtl="0">
              <a:spcBef>
                <a:spcPts val="0"/>
              </a:spcBef>
              <a:spcAft>
                <a:spcPts val="0"/>
              </a:spcAft>
              <a:buSzPts val="3220"/>
              <a:buNone/>
            </a:pP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SzPts val="3220"/>
              <a:buNone/>
            </a:pPr>
            <a:endParaRPr/>
          </a:p>
          <a:p>
            <a:pPr marL="287338" lvl="0" indent="-287338" algn="l" rtl="0">
              <a:spcBef>
                <a:spcPts val="560"/>
              </a:spcBef>
              <a:spcAft>
                <a:spcPts val="0"/>
              </a:spcAft>
              <a:buSzPts val="3220"/>
              <a:buChar char="▪"/>
            </a:pPr>
            <a:r>
              <a:rPr lang="en-US"/>
              <a:t> </a:t>
            </a:r>
            <a:r>
              <a:rPr lang="en-US" b="1">
                <a:solidFill>
                  <a:srgbClr val="009534"/>
                </a:solidFill>
              </a:rPr>
              <a:t>14  </a:t>
            </a:r>
            <a:r>
              <a:rPr lang="en-US" b="1"/>
              <a:t> Report any irregularities or discrepancies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SzPts val="3220"/>
              <a:buNone/>
            </a:pPr>
            <a:r>
              <a:rPr lang="en-US" b="1"/>
              <a:t>           to your supervisor </a:t>
            </a:r>
            <a:endParaRPr/>
          </a:p>
        </p:txBody>
      </p:sp>
    </p:spTree>
  </p:cSld>
  <p:clrMapOvr>
    <a:masterClrMapping/>
  </p:clrMapOvr>
  <p:transition>
    <p:blinds dir="vert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57"/>
          <p:cNvSpPr txBox="1">
            <a:spLocks noGrp="1"/>
          </p:cNvSpPr>
          <p:nvPr>
            <p:ph type="sldNum" idx="4294967295"/>
          </p:nvPr>
        </p:nvSpPr>
        <p:spPr>
          <a:xfrm>
            <a:off x="6580188" y="63134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56</a:t>
            </a:fld>
            <a:endParaRPr/>
          </a:p>
        </p:txBody>
      </p:sp>
      <p:sp>
        <p:nvSpPr>
          <p:cNvPr id="593" name="Google Shape;593;p57"/>
          <p:cNvSpPr txBox="1">
            <a:spLocks noGrp="1"/>
          </p:cNvSpPr>
          <p:nvPr>
            <p:ph type="title"/>
          </p:nvPr>
        </p:nvSpPr>
        <p:spPr>
          <a:xfrm>
            <a:off x="685800" y="8001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04040"/>
                </a:solidFill>
              </a:rPr>
              <a:t>Daily SCBA Mask Check</a:t>
            </a:r>
            <a:endParaRPr/>
          </a:p>
        </p:txBody>
      </p:sp>
      <p:sp>
        <p:nvSpPr>
          <p:cNvPr id="594" name="Google Shape;594;p57"/>
          <p:cNvSpPr txBox="1">
            <a:spLocks noGrp="1"/>
          </p:cNvSpPr>
          <p:nvPr>
            <p:ph type="body" idx="1"/>
          </p:nvPr>
        </p:nvSpPr>
        <p:spPr>
          <a:xfrm>
            <a:off x="209550" y="1436293"/>
            <a:ext cx="8432800" cy="4872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0" indent="-405130" algn="l" rtl="0">
              <a:spcBef>
                <a:spcPts val="0"/>
              </a:spcBef>
              <a:spcAft>
                <a:spcPts val="0"/>
              </a:spcAft>
              <a:buSzPts val="3220"/>
              <a:buNone/>
            </a:pP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SzPts val="3220"/>
              <a:buNone/>
            </a:pPr>
            <a:endParaRPr/>
          </a:p>
          <a:p>
            <a:pPr marL="287338" lvl="0" indent="-287338" algn="l" rtl="0">
              <a:spcBef>
                <a:spcPts val="560"/>
              </a:spcBef>
              <a:spcAft>
                <a:spcPts val="0"/>
              </a:spcAft>
              <a:buSzPts val="3220"/>
              <a:buChar char="▪"/>
            </a:pPr>
            <a:r>
              <a:rPr lang="en-US"/>
              <a:t> </a:t>
            </a:r>
            <a:r>
              <a:rPr lang="en-US" b="1"/>
              <a:t>CAUTION: SCBA tank can bleed down if cylinder valve is not completely closed when stowed.</a:t>
            </a:r>
            <a:endParaRPr/>
          </a:p>
        </p:txBody>
      </p:sp>
    </p:spTree>
  </p:cSld>
  <p:clrMapOvr>
    <a:masterClrMapping/>
  </p:clrMapOvr>
  <p:transition>
    <p:blinds dir="vert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9" name="Google Shape;599;p58" descr="MSA G1 Black ID.eps"/>
          <p:cNvPicPr preferRelativeResize="0"/>
          <p:nvPr/>
        </p:nvPicPr>
        <p:blipFill rotWithShape="1">
          <a:blip r:embed="rId3">
            <a:alphaModFix amt="15000"/>
          </a:blip>
          <a:srcRect/>
          <a:stretch/>
        </p:blipFill>
        <p:spPr>
          <a:xfrm>
            <a:off x="1185332" y="1318380"/>
            <a:ext cx="6773040" cy="4774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58" descr="C:\Users\02fonzih88\Desktop\G1 Pictures\_DSC1742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2571465" y="1095786"/>
            <a:ext cx="3836600" cy="5287651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601" name="Google Shape;601;p58"/>
          <p:cNvSpPr/>
          <p:nvPr/>
        </p:nvSpPr>
        <p:spPr>
          <a:xfrm>
            <a:off x="483650" y="2203111"/>
            <a:ext cx="8114884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Questions?</a:t>
            </a:r>
            <a:endParaRPr/>
          </a:p>
        </p:txBody>
      </p:sp>
      <p:sp>
        <p:nvSpPr>
          <p:cNvPr id="602" name="Google Shape;602;p58"/>
          <p:cNvSpPr txBox="1">
            <a:spLocks noGrp="1"/>
          </p:cNvSpPr>
          <p:nvPr>
            <p:ph type="sldNum" idx="12"/>
          </p:nvPr>
        </p:nvSpPr>
        <p:spPr>
          <a:xfrm>
            <a:off x="8672513" y="4348163"/>
            <a:ext cx="471487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59"/>
          <p:cNvSpPr txBox="1"/>
          <p:nvPr/>
        </p:nvSpPr>
        <p:spPr>
          <a:xfrm>
            <a:off x="305180" y="3944603"/>
            <a:ext cx="8096860" cy="115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  <a:endParaRPr/>
          </a:p>
        </p:txBody>
      </p:sp>
      <p:sp>
        <p:nvSpPr>
          <p:cNvPr id="610" name="Google Shape;610;p59"/>
          <p:cNvSpPr txBox="1">
            <a:spLocks noGrp="1"/>
          </p:cNvSpPr>
          <p:nvPr>
            <p:ph type="ftr" idx="11"/>
          </p:nvPr>
        </p:nvSpPr>
        <p:spPr>
          <a:xfrm>
            <a:off x="1631337" y="5563042"/>
            <a:ext cx="4986932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/>
          <p:nvPr/>
        </p:nvSpPr>
        <p:spPr>
          <a:xfrm>
            <a:off x="234363" y="1382849"/>
            <a:ext cx="8740309" cy="5011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9534"/>
              </a:buClr>
              <a:buSzPts val="2760"/>
              <a:buFont typeface="Noto Sans Symbols"/>
              <a:buNone/>
            </a:pPr>
            <a:r>
              <a:rPr lang="en-US" sz="2400" b="1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Cylinder is retained at top and bottom of the carrier.</a:t>
            </a:r>
            <a:endParaRPr/>
          </a:p>
          <a:p>
            <a:pPr marL="287338" marR="0" lvl="0" indent="-141288" algn="l" rtl="0">
              <a:spcBef>
                <a:spcPts val="400"/>
              </a:spcBef>
              <a:spcAft>
                <a:spcPts val="0"/>
              </a:spcAft>
              <a:buClr>
                <a:srgbClr val="009534"/>
              </a:buClr>
              <a:buSzPts val="2300"/>
              <a:buFont typeface="Noto Sans Symbols"/>
              <a:buNone/>
            </a:pPr>
            <a:endParaRPr sz="2000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7338" marR="0" lvl="0" indent="-287338" algn="l" rtl="0">
              <a:spcBef>
                <a:spcPts val="400"/>
              </a:spcBef>
              <a:spcAft>
                <a:spcPts val="0"/>
              </a:spcAft>
              <a:buClr>
                <a:srgbClr val="009534"/>
              </a:buClr>
              <a:buSzPts val="2300"/>
              <a:buFont typeface="Noto Sans Symbols"/>
              <a:buChar char="▪"/>
            </a:pPr>
            <a:r>
              <a:rPr lang="en-US" sz="20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Cylinder dovetail connection ensures cylinder</a:t>
            </a:r>
            <a:endParaRPr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009534"/>
              </a:buClr>
              <a:buSzPts val="2300"/>
              <a:buFont typeface="Noto Sans Symbols"/>
              <a:buNone/>
            </a:pPr>
            <a:r>
              <a:rPr lang="en-US" sz="20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    is secure at the bottom of carrier </a:t>
            </a:r>
            <a:endParaRPr/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Clr>
                <a:srgbClr val="009534"/>
              </a:buClr>
              <a:buSzPts val="1150"/>
              <a:buFont typeface="Noto Sans Symbols"/>
              <a:buNone/>
            </a:pPr>
            <a:endParaRPr sz="1000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7338" marR="0" lvl="0" indent="-287338" algn="l" rtl="0">
              <a:spcBef>
                <a:spcPts val="400"/>
              </a:spcBef>
              <a:spcAft>
                <a:spcPts val="0"/>
              </a:spcAft>
              <a:buClr>
                <a:srgbClr val="009534"/>
              </a:buClr>
              <a:buSzPts val="2300"/>
              <a:buFont typeface="Noto Sans Symbols"/>
              <a:buChar char="▪"/>
            </a:pPr>
            <a:r>
              <a:rPr lang="en-US" sz="20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Dovetail also properly positions the cylinder</a:t>
            </a:r>
            <a:endParaRPr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009534"/>
              </a:buClr>
              <a:buSzPts val="2300"/>
              <a:buFont typeface="Noto Sans Symbols"/>
              <a:buNone/>
            </a:pPr>
            <a:r>
              <a:rPr lang="en-US" sz="20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    for simple and easy connection</a:t>
            </a:r>
            <a:endParaRPr/>
          </a:p>
          <a:p>
            <a:pPr marL="287338" marR="0" lvl="0" indent="-228918" algn="l" rtl="0">
              <a:spcBef>
                <a:spcPts val="160"/>
              </a:spcBef>
              <a:spcAft>
                <a:spcPts val="0"/>
              </a:spcAft>
              <a:buClr>
                <a:srgbClr val="009534"/>
              </a:buClr>
              <a:buSzPts val="920"/>
              <a:buFont typeface="Noto Sans Symbols"/>
              <a:buNone/>
            </a:pPr>
            <a:endParaRPr sz="800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7338" marR="0" lvl="0" indent="-287338" algn="l" rtl="0">
              <a:spcBef>
                <a:spcPts val="400"/>
              </a:spcBef>
              <a:spcAft>
                <a:spcPts val="0"/>
              </a:spcAft>
              <a:buClr>
                <a:srgbClr val="009534"/>
              </a:buClr>
              <a:buSzPts val="2300"/>
              <a:buFont typeface="Noto Sans Symbols"/>
              <a:buChar char="▪"/>
            </a:pPr>
            <a:r>
              <a:rPr lang="en-US" sz="20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New stainless steel cylinder band retains </a:t>
            </a:r>
            <a:endParaRPr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009534"/>
              </a:buClr>
              <a:buSzPts val="2300"/>
              <a:buFont typeface="Noto Sans Symbols"/>
              <a:buNone/>
            </a:pPr>
            <a:r>
              <a:rPr lang="en-US" sz="20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    the cylinder at the top of backframe</a:t>
            </a:r>
            <a:endParaRPr sz="2000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Clr>
                <a:srgbClr val="009534"/>
              </a:buClr>
              <a:buSzPts val="1150"/>
              <a:buFont typeface="Noto Sans Symbols"/>
              <a:buNone/>
            </a:pPr>
            <a:endParaRPr sz="1000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7338" marR="0" lvl="0" indent="-287338" algn="l" rtl="0">
              <a:spcBef>
                <a:spcPts val="400"/>
              </a:spcBef>
              <a:spcAft>
                <a:spcPts val="0"/>
              </a:spcAft>
              <a:buClr>
                <a:srgbClr val="009534"/>
              </a:buClr>
              <a:buSzPts val="2300"/>
              <a:buFont typeface="Noto Sans Symbols"/>
              <a:buChar char="▪"/>
            </a:pPr>
            <a:r>
              <a:rPr lang="en-US" sz="20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Cylinder band is fully adjustable for </a:t>
            </a:r>
            <a:endParaRPr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009534"/>
              </a:buClr>
              <a:buSzPts val="2300"/>
              <a:buFont typeface="Noto Sans Symbols"/>
              <a:buNone/>
            </a:pPr>
            <a:r>
              <a:rPr lang="en-US" sz="20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    different size cylinders</a:t>
            </a:r>
            <a:endParaRPr/>
          </a:p>
          <a:p>
            <a:pPr marL="287338" marR="0" lvl="0" indent="-228918" algn="l" rtl="0">
              <a:spcBef>
                <a:spcPts val="160"/>
              </a:spcBef>
              <a:spcAft>
                <a:spcPts val="0"/>
              </a:spcAft>
              <a:buClr>
                <a:srgbClr val="009534"/>
              </a:buClr>
              <a:buSzPts val="920"/>
              <a:buFont typeface="Noto Sans Symbols"/>
              <a:buNone/>
            </a:pPr>
            <a:endParaRPr sz="800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009534"/>
              </a:buClr>
              <a:buSzPts val="2760"/>
              <a:buFont typeface="Noto Sans Symbols"/>
              <a:buNone/>
            </a:pPr>
            <a:endParaRPr sz="2400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7063" marR="0" lvl="1" indent="-80644" algn="l" rtl="0">
              <a:spcBef>
                <a:spcPts val="480"/>
              </a:spcBef>
              <a:spcAft>
                <a:spcPts val="0"/>
              </a:spcAft>
              <a:buClr>
                <a:srgbClr val="00AF4B"/>
              </a:buClr>
              <a:buSzPts val="2280"/>
              <a:buFont typeface="Arial"/>
              <a:buNone/>
            </a:pPr>
            <a:endParaRPr sz="2400" b="0" i="0" u="none" strike="noStrike" cap="none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7063" marR="0" lvl="1" indent="-80644" algn="l" rtl="0">
              <a:spcBef>
                <a:spcPts val="480"/>
              </a:spcBef>
              <a:spcAft>
                <a:spcPts val="0"/>
              </a:spcAft>
              <a:buClr>
                <a:srgbClr val="00AF4B"/>
              </a:buClr>
              <a:buSzPts val="2280"/>
              <a:buFont typeface="Arial"/>
              <a:buNone/>
            </a:pPr>
            <a:endParaRPr sz="2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7063" marR="0" lvl="1" indent="-80644" algn="l" rtl="0">
              <a:spcBef>
                <a:spcPts val="480"/>
              </a:spcBef>
              <a:spcAft>
                <a:spcPts val="0"/>
              </a:spcAft>
              <a:buClr>
                <a:srgbClr val="00AF4B"/>
              </a:buClr>
              <a:buSzPts val="2280"/>
              <a:buFont typeface="Arial"/>
              <a:buNone/>
            </a:pPr>
            <a:endParaRPr sz="2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7063" marR="0" lvl="1" indent="-80644" algn="l" rtl="0">
              <a:spcBef>
                <a:spcPts val="480"/>
              </a:spcBef>
              <a:spcAft>
                <a:spcPts val="0"/>
              </a:spcAft>
              <a:buClr>
                <a:srgbClr val="00AF4B"/>
              </a:buClr>
              <a:buSzPts val="2280"/>
              <a:buFont typeface="Arial"/>
              <a:buNone/>
            </a:pPr>
            <a:endParaRPr sz="2400" b="0" i="0" u="none" strike="noStrike" cap="none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7063" marR="0" lvl="1" indent="-80644" algn="l" rtl="0">
              <a:spcBef>
                <a:spcPts val="480"/>
              </a:spcBef>
              <a:spcAft>
                <a:spcPts val="0"/>
              </a:spcAft>
              <a:buClr>
                <a:srgbClr val="00AF4B"/>
              </a:buClr>
              <a:buSzPts val="2280"/>
              <a:buFont typeface="Arial"/>
              <a:buNone/>
            </a:pPr>
            <a:endParaRPr sz="2400" b="0" i="0" u="none" strike="noStrike" cap="none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7063" marR="0" lvl="1" indent="-80644" algn="l" rtl="0">
              <a:spcBef>
                <a:spcPts val="480"/>
              </a:spcBef>
              <a:spcAft>
                <a:spcPts val="0"/>
              </a:spcAft>
              <a:buClr>
                <a:srgbClr val="00AF4B"/>
              </a:buClr>
              <a:buSzPts val="2280"/>
              <a:buFont typeface="Arial"/>
              <a:buNone/>
            </a:pPr>
            <a:endParaRPr sz="2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7" descr="C:\Users\02fonzih88\Desktop\G1 Pictures\_DSC188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7678" y="2071829"/>
            <a:ext cx="1860257" cy="395801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7"/>
          <p:cNvSpPr txBox="1">
            <a:spLocks noGrp="1"/>
          </p:cNvSpPr>
          <p:nvPr>
            <p:ph type="title"/>
          </p:nvPr>
        </p:nvSpPr>
        <p:spPr>
          <a:xfrm>
            <a:off x="457200" y="50878"/>
            <a:ext cx="6994525" cy="8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Carrier &amp; Harness</a:t>
            </a:r>
            <a:endParaRPr/>
          </a:p>
        </p:txBody>
      </p:sp>
      <p:sp>
        <p:nvSpPr>
          <p:cNvPr id="127" name="Google Shape;127;p7"/>
          <p:cNvSpPr txBox="1">
            <a:spLocks noGrp="1"/>
          </p:cNvSpPr>
          <p:nvPr>
            <p:ph type="sldNum" idx="12"/>
          </p:nvPr>
        </p:nvSpPr>
        <p:spPr>
          <a:xfrm>
            <a:off x="8672513" y="4348163"/>
            <a:ext cx="471487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cxnSp>
        <p:nvCxnSpPr>
          <p:cNvPr id="128" name="Google Shape;128;p7"/>
          <p:cNvCxnSpPr/>
          <p:nvPr/>
        </p:nvCxnSpPr>
        <p:spPr>
          <a:xfrm>
            <a:off x="7060688" y="5032907"/>
            <a:ext cx="0" cy="322272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"/>
          <p:cNvSpPr txBox="1">
            <a:spLocks noGrp="1"/>
          </p:cNvSpPr>
          <p:nvPr>
            <p:ph type="title"/>
          </p:nvPr>
        </p:nvSpPr>
        <p:spPr>
          <a:xfrm>
            <a:off x="457200" y="50878"/>
            <a:ext cx="6994525" cy="8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Central Power Supply</a:t>
            </a:r>
            <a:endParaRPr/>
          </a:p>
        </p:txBody>
      </p:sp>
      <p:sp>
        <p:nvSpPr>
          <p:cNvPr id="134" name="Google Shape;134;p8"/>
          <p:cNvSpPr txBox="1"/>
          <p:nvPr/>
        </p:nvSpPr>
        <p:spPr>
          <a:xfrm>
            <a:off x="256272" y="1273517"/>
            <a:ext cx="8604842" cy="5011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7338" marR="0" lvl="0" indent="-287338" algn="l" rtl="0">
              <a:spcBef>
                <a:spcPts val="0"/>
              </a:spcBef>
              <a:spcAft>
                <a:spcPts val="0"/>
              </a:spcAft>
              <a:buClr>
                <a:srgbClr val="009534"/>
              </a:buClr>
              <a:buSzPts val="2530"/>
              <a:buFont typeface="Noto Sans Symbols"/>
              <a:buChar char="▪"/>
            </a:pPr>
            <a:r>
              <a:rPr lang="en-US" sz="22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Powers all lights, communications and controls from one source</a:t>
            </a:r>
            <a:endParaRPr/>
          </a:p>
          <a:p>
            <a:pPr marL="61913" marR="0" lvl="0" indent="0" algn="l" rtl="0">
              <a:spcBef>
                <a:spcPts val="200"/>
              </a:spcBef>
              <a:spcAft>
                <a:spcPts val="0"/>
              </a:spcAft>
              <a:buClr>
                <a:srgbClr val="009534"/>
              </a:buClr>
              <a:buSzPts val="1150"/>
              <a:buFont typeface="Noto Sans Symbols"/>
              <a:buNone/>
            </a:pPr>
            <a:endParaRPr sz="1000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7338" marR="0" lvl="0" indent="-287338" algn="l" rtl="0">
              <a:spcBef>
                <a:spcPts val="440"/>
              </a:spcBef>
              <a:spcAft>
                <a:spcPts val="0"/>
              </a:spcAft>
              <a:buClr>
                <a:srgbClr val="009534"/>
              </a:buClr>
              <a:buSzPts val="2530"/>
              <a:buFont typeface="Noto Sans Symbols"/>
              <a:buChar char="▪"/>
            </a:pPr>
            <a:r>
              <a:rPr lang="en-US" sz="22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Battery type – </a:t>
            </a:r>
            <a:br>
              <a:rPr lang="en-US" sz="22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2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lithium ion rechargeable</a:t>
            </a:r>
            <a:endParaRPr/>
          </a:p>
          <a:p>
            <a:pPr marL="61913" marR="0" lvl="0" indent="0" algn="l" rtl="0">
              <a:spcBef>
                <a:spcPts val="200"/>
              </a:spcBef>
              <a:spcAft>
                <a:spcPts val="0"/>
              </a:spcAft>
              <a:buClr>
                <a:srgbClr val="009534"/>
              </a:buClr>
              <a:buSzPts val="1150"/>
              <a:buFont typeface="Noto Sans Symbols"/>
              <a:buNone/>
            </a:pPr>
            <a:endParaRPr sz="1000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7338" marR="0" lvl="0" indent="-287338" algn="l" rtl="0">
              <a:spcBef>
                <a:spcPts val="440"/>
              </a:spcBef>
              <a:spcAft>
                <a:spcPts val="0"/>
              </a:spcAft>
              <a:buClr>
                <a:srgbClr val="009534"/>
              </a:buClr>
              <a:buSzPts val="2530"/>
              <a:buFont typeface="Noto Sans Symbols"/>
              <a:buChar char="▪"/>
            </a:pPr>
            <a:r>
              <a:rPr lang="en-US" sz="22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Battery location places weight low and </a:t>
            </a:r>
            <a:br>
              <a:rPr lang="en-US" sz="22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2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close to the back for optimum balance </a:t>
            </a:r>
            <a:br>
              <a:rPr lang="en-US" sz="22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2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and reduced fatigue</a:t>
            </a:r>
            <a:endParaRPr/>
          </a:p>
          <a:p>
            <a:pPr marL="627063" marR="0" lvl="1" indent="-80644" algn="l" rtl="0">
              <a:spcBef>
                <a:spcPts val="480"/>
              </a:spcBef>
              <a:spcAft>
                <a:spcPts val="0"/>
              </a:spcAft>
              <a:buClr>
                <a:srgbClr val="00AF4B"/>
              </a:buClr>
              <a:buSzPts val="2280"/>
              <a:buFont typeface="Arial"/>
              <a:buNone/>
            </a:pPr>
            <a:endParaRPr sz="2400" b="0" i="0" u="none" strike="noStrike" cap="none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8" descr="C:\Users\02picardt49\Pictures\AAApics\G1_BatteryPack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18426" y="4221238"/>
            <a:ext cx="3058659" cy="211811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36" name="Google Shape;136;p8"/>
          <p:cNvSpPr txBox="1">
            <a:spLocks noGrp="1"/>
          </p:cNvSpPr>
          <p:nvPr>
            <p:ph type="sldNum" idx="12"/>
          </p:nvPr>
        </p:nvSpPr>
        <p:spPr>
          <a:xfrm>
            <a:off x="8672513" y="4348163"/>
            <a:ext cx="471487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137" name="Google Shape;137;p8" descr="Battery-Charger-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7916" y="3835251"/>
            <a:ext cx="3189826" cy="17478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38" name="Google Shape;138;p8" descr="Battery-Charger-2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10479" y="4059389"/>
            <a:ext cx="1585639" cy="202006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39" name="Google Shape;139;p8" descr="G1-Remove-Battery-Module-2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44384" y="1790092"/>
            <a:ext cx="2140853" cy="24009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"/>
          <p:cNvSpPr txBox="1">
            <a:spLocks noGrp="1"/>
          </p:cNvSpPr>
          <p:nvPr>
            <p:ph type="title"/>
          </p:nvPr>
        </p:nvSpPr>
        <p:spPr>
          <a:xfrm>
            <a:off x="457200" y="50878"/>
            <a:ext cx="6994525" cy="8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Central Power Supply</a:t>
            </a:r>
            <a:endParaRPr/>
          </a:p>
        </p:txBody>
      </p:sp>
      <p:sp>
        <p:nvSpPr>
          <p:cNvPr id="145" name="Google Shape;145;p9"/>
          <p:cNvSpPr txBox="1"/>
          <p:nvPr/>
        </p:nvSpPr>
        <p:spPr>
          <a:xfrm>
            <a:off x="243821" y="1237980"/>
            <a:ext cx="8604842" cy="5011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7338" marR="0" lvl="0" indent="-287338" algn="l" rtl="0">
              <a:spcBef>
                <a:spcPts val="0"/>
              </a:spcBef>
              <a:spcAft>
                <a:spcPts val="0"/>
              </a:spcAft>
              <a:buClr>
                <a:srgbClr val="009534"/>
              </a:buClr>
              <a:buSzPts val="2760"/>
              <a:buFont typeface="Noto Sans Symbols"/>
              <a:buChar char="▪"/>
            </a:pPr>
            <a:r>
              <a:rPr lang="en-US" sz="24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Battery status can be checked without powering-on SCBA </a:t>
            </a:r>
            <a:endParaRPr/>
          </a:p>
          <a:p>
            <a:pPr marL="61913" marR="0" lvl="0" indent="0" algn="l" rtl="0">
              <a:spcBef>
                <a:spcPts val="210"/>
              </a:spcBef>
              <a:spcAft>
                <a:spcPts val="0"/>
              </a:spcAft>
              <a:buClr>
                <a:srgbClr val="009534"/>
              </a:buClr>
              <a:buSzPts val="1208"/>
              <a:buFont typeface="Noto Sans Symbols"/>
              <a:buNone/>
            </a:pPr>
            <a:endParaRPr sz="1050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7338" marR="0" lvl="0" indent="-287338" algn="l" rtl="0">
              <a:spcBef>
                <a:spcPts val="480"/>
              </a:spcBef>
              <a:spcAft>
                <a:spcPts val="0"/>
              </a:spcAft>
              <a:buClr>
                <a:srgbClr val="009534"/>
              </a:buClr>
              <a:buSzPts val="2760"/>
              <a:buFont typeface="Noto Sans Symbols"/>
              <a:buChar char="▪"/>
            </a:pPr>
            <a:r>
              <a:rPr lang="en-US" sz="24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Battery can be changed while SCBA</a:t>
            </a:r>
            <a:br>
              <a:rPr lang="en-US" sz="24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is fastened in jump seat</a:t>
            </a:r>
            <a:endParaRPr/>
          </a:p>
          <a:p>
            <a:pPr marL="61913" marR="0" lvl="0" indent="0" algn="l" rtl="0">
              <a:spcBef>
                <a:spcPts val="210"/>
              </a:spcBef>
              <a:spcAft>
                <a:spcPts val="0"/>
              </a:spcAft>
              <a:buClr>
                <a:srgbClr val="009534"/>
              </a:buClr>
              <a:buSzPts val="1208"/>
              <a:buFont typeface="Noto Sans Symbols"/>
              <a:buNone/>
            </a:pPr>
            <a:endParaRPr sz="1050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7338" marR="0" lvl="0" indent="-287338" algn="l" rtl="0">
              <a:spcBef>
                <a:spcPts val="480"/>
              </a:spcBef>
              <a:spcAft>
                <a:spcPts val="0"/>
              </a:spcAft>
              <a:buClr>
                <a:srgbClr val="009534"/>
              </a:buClr>
              <a:buSzPts val="2760"/>
              <a:buFont typeface="Noto Sans Symbols"/>
              <a:buChar char="▪"/>
            </a:pPr>
            <a:r>
              <a:rPr lang="en-US" sz="24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Convenient tool </a:t>
            </a:r>
            <a:br>
              <a:rPr lang="en-US" sz="24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releases battery</a:t>
            </a:r>
            <a:br>
              <a:rPr lang="en-US" sz="24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when inserted into slot</a:t>
            </a:r>
            <a:endParaRPr/>
          </a:p>
          <a:p>
            <a:pPr marL="401638" marR="0" lvl="1" indent="0" algn="l" rtl="0">
              <a:spcBef>
                <a:spcPts val="480"/>
              </a:spcBef>
              <a:spcAft>
                <a:spcPts val="0"/>
              </a:spcAft>
              <a:buClr>
                <a:srgbClr val="00AF4B"/>
              </a:buClr>
              <a:buSzPts val="2280"/>
              <a:buFont typeface="Arial"/>
              <a:buNone/>
            </a:pPr>
            <a:endParaRPr sz="2400" b="0" i="0" u="none" strike="noStrike" cap="none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1638" marR="0" lvl="1" indent="0" algn="l" rtl="0">
              <a:spcBef>
                <a:spcPts val="480"/>
              </a:spcBef>
              <a:spcAft>
                <a:spcPts val="0"/>
              </a:spcAft>
              <a:buClr>
                <a:srgbClr val="00AF4B"/>
              </a:buClr>
              <a:buSzPts val="2280"/>
              <a:buFont typeface="Arial"/>
              <a:buNone/>
            </a:pPr>
            <a:endParaRPr sz="2400" b="0" i="0" u="none" strike="noStrike" cap="none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1638" marR="0" lvl="1" indent="0" algn="l" rtl="0">
              <a:spcBef>
                <a:spcPts val="480"/>
              </a:spcBef>
              <a:spcAft>
                <a:spcPts val="0"/>
              </a:spcAft>
              <a:buClr>
                <a:srgbClr val="00AF4B"/>
              </a:buClr>
              <a:buSzPts val="2280"/>
              <a:buFont typeface="Arial"/>
              <a:buNone/>
            </a:pPr>
            <a:endParaRPr sz="2400" b="0" i="0" u="none" strike="noStrike" cap="none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7063" marR="0" lvl="1" indent="-56514" algn="l" rtl="0">
              <a:spcBef>
                <a:spcPts val="560"/>
              </a:spcBef>
              <a:spcAft>
                <a:spcPts val="0"/>
              </a:spcAft>
              <a:buClr>
                <a:srgbClr val="00AF4B"/>
              </a:buClr>
              <a:buSzPts val="2660"/>
              <a:buFont typeface="Arial"/>
              <a:buNone/>
            </a:pPr>
            <a:endParaRPr sz="2800" b="0" i="0" u="none" strike="noStrike" cap="none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7063" marR="0" lvl="1" indent="-56514" algn="l" rtl="0">
              <a:spcBef>
                <a:spcPts val="560"/>
              </a:spcBef>
              <a:spcAft>
                <a:spcPts val="0"/>
              </a:spcAft>
              <a:buClr>
                <a:srgbClr val="00AF4B"/>
              </a:buClr>
              <a:buSzPts val="2660"/>
              <a:buFont typeface="Arial"/>
              <a:buNone/>
            </a:pPr>
            <a:endParaRPr sz="2800" b="0" i="0" u="none" strike="noStrike" cap="none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7063" marR="0" lvl="1" indent="-56514" algn="l" rtl="0">
              <a:spcBef>
                <a:spcPts val="560"/>
              </a:spcBef>
              <a:spcAft>
                <a:spcPts val="0"/>
              </a:spcAft>
              <a:buClr>
                <a:srgbClr val="00AF4B"/>
              </a:buClr>
              <a:buSzPts val="2660"/>
              <a:buFont typeface="Arial"/>
              <a:buNone/>
            </a:pPr>
            <a:endParaRPr sz="28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7063" marR="0" lvl="1" indent="-56514" algn="l" rtl="0">
              <a:spcBef>
                <a:spcPts val="560"/>
              </a:spcBef>
              <a:spcAft>
                <a:spcPts val="0"/>
              </a:spcAft>
              <a:buClr>
                <a:srgbClr val="00AF4B"/>
              </a:buClr>
              <a:buSzPts val="2660"/>
              <a:buFont typeface="Arial"/>
              <a:buNone/>
            </a:pPr>
            <a:endParaRPr sz="28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7063" marR="0" lvl="1" indent="-225424" algn="l" rtl="0">
              <a:spcBef>
                <a:spcPts val="560"/>
              </a:spcBef>
              <a:spcAft>
                <a:spcPts val="0"/>
              </a:spcAft>
              <a:buClr>
                <a:srgbClr val="00AF4B"/>
              </a:buClr>
              <a:buSzPts val="2660"/>
              <a:buFont typeface="Arial"/>
              <a:buChar char="●"/>
            </a:pPr>
            <a:r>
              <a:rPr lang="en-US"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Need pictures from iPad app &amp; brochure</a:t>
            </a:r>
            <a:endParaRPr/>
          </a:p>
          <a:p>
            <a:pPr marL="627063" marR="0" lvl="1" indent="-56514" algn="l" rtl="0">
              <a:spcBef>
                <a:spcPts val="560"/>
              </a:spcBef>
              <a:spcAft>
                <a:spcPts val="0"/>
              </a:spcAft>
              <a:buClr>
                <a:srgbClr val="00AF4B"/>
              </a:buClr>
              <a:buSzPts val="2660"/>
              <a:buFont typeface="Arial"/>
              <a:buNone/>
            </a:pPr>
            <a:endParaRPr sz="2800" b="0" i="0" u="none" strike="noStrike" cap="none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7063" marR="0" lvl="1" indent="-56514" algn="l" rtl="0">
              <a:spcBef>
                <a:spcPts val="560"/>
              </a:spcBef>
              <a:spcAft>
                <a:spcPts val="0"/>
              </a:spcAft>
              <a:buClr>
                <a:srgbClr val="00AF4B"/>
              </a:buClr>
              <a:buSzPts val="2660"/>
              <a:buFont typeface="Arial"/>
              <a:buNone/>
            </a:pPr>
            <a:endParaRPr sz="2800" b="0" i="0" u="none" strike="noStrike" cap="none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7063" marR="0" lvl="1" indent="-56514" algn="l" rtl="0">
              <a:spcBef>
                <a:spcPts val="560"/>
              </a:spcBef>
              <a:spcAft>
                <a:spcPts val="0"/>
              </a:spcAft>
              <a:buClr>
                <a:srgbClr val="00AF4B"/>
              </a:buClr>
              <a:buSzPts val="2660"/>
              <a:buFont typeface="Arial"/>
              <a:buNone/>
            </a:pPr>
            <a:endParaRPr sz="28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9" descr="C:\Users\02fonzih88\Desktop\G1 Pictures\G1-Battery-Removal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46318" y="2552683"/>
            <a:ext cx="4366895" cy="359565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cxnSp>
        <p:nvCxnSpPr>
          <p:cNvPr id="147" name="Google Shape;147;p9"/>
          <p:cNvCxnSpPr/>
          <p:nvPr/>
        </p:nvCxnSpPr>
        <p:spPr>
          <a:xfrm>
            <a:off x="3785227" y="3847702"/>
            <a:ext cx="2456085" cy="475834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8" name="Google Shape;148;p9"/>
          <p:cNvSpPr txBox="1">
            <a:spLocks noGrp="1"/>
          </p:cNvSpPr>
          <p:nvPr>
            <p:ph type="sldNum" idx="12"/>
          </p:nvPr>
        </p:nvSpPr>
        <p:spPr>
          <a:xfrm>
            <a:off x="8672513" y="4348163"/>
            <a:ext cx="471487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"/>
          <p:cNvSpPr txBox="1">
            <a:spLocks noGrp="1"/>
          </p:cNvSpPr>
          <p:nvPr>
            <p:ph type="title"/>
          </p:nvPr>
        </p:nvSpPr>
        <p:spPr>
          <a:xfrm>
            <a:off x="457200" y="50878"/>
            <a:ext cx="6994525" cy="8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Pneumatics – Cylinder Connection</a:t>
            </a:r>
            <a:endParaRPr/>
          </a:p>
        </p:txBody>
      </p:sp>
      <p:sp>
        <p:nvSpPr>
          <p:cNvPr id="154" name="Google Shape;154;p10"/>
          <p:cNvSpPr/>
          <p:nvPr/>
        </p:nvSpPr>
        <p:spPr>
          <a:xfrm>
            <a:off x="417678" y="1243977"/>
            <a:ext cx="636589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rPr>
              <a:t>Cylinder Connection</a:t>
            </a:r>
            <a:r>
              <a:rPr lang="en-US" sz="2400" b="0" i="0" u="none" strike="noStrike" cap="non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</p:txBody>
      </p:sp>
      <p:sp>
        <p:nvSpPr>
          <p:cNvPr id="155" name="Google Shape;155;p10"/>
          <p:cNvSpPr/>
          <p:nvPr/>
        </p:nvSpPr>
        <p:spPr>
          <a:xfrm>
            <a:off x="-1" y="1777861"/>
            <a:ext cx="886755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rPr>
              <a:t> Remote Quick Connection 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56" name="Google Shape;156;p10"/>
          <p:cNvSpPr txBox="1">
            <a:spLocks noGrp="1"/>
          </p:cNvSpPr>
          <p:nvPr>
            <p:ph type="sldNum" idx="12"/>
          </p:nvPr>
        </p:nvSpPr>
        <p:spPr>
          <a:xfrm>
            <a:off x="8672513" y="4348163"/>
            <a:ext cx="471487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157" name="Google Shape;157;p10" descr="C:\Users\02fonzih88\Desktop\G1 Pictures\_DSC178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879" y="2232837"/>
            <a:ext cx="2941021" cy="3671594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1681</Words>
  <Application>Microsoft Office PowerPoint</Application>
  <PresentationFormat>On-screen Show (4:3)</PresentationFormat>
  <Paragraphs>458</Paragraphs>
  <Slides>58</Slides>
  <Notes>58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1" baseType="lpstr">
      <vt:lpstr>Arial</vt:lpstr>
      <vt:lpstr>Noto Sans Symbols</vt:lpstr>
      <vt:lpstr>Standarddesign</vt:lpstr>
      <vt:lpstr>Emergency Response Solutions</vt:lpstr>
      <vt:lpstr>  FFD Initial SCBA Training - Objectives</vt:lpstr>
      <vt:lpstr>FFD Initial SCBA Training</vt:lpstr>
      <vt:lpstr>Components</vt:lpstr>
      <vt:lpstr>Pneumatics – Cylinders</vt:lpstr>
      <vt:lpstr>Carrier &amp; Harness</vt:lpstr>
      <vt:lpstr>Central Power Supply</vt:lpstr>
      <vt:lpstr>Central Power Supply</vt:lpstr>
      <vt:lpstr>Pneumatics – Cylinder Connection</vt:lpstr>
      <vt:lpstr>Carrier &amp; Harness</vt:lpstr>
      <vt:lpstr>RIT, Rescue, Firefighter Survival</vt:lpstr>
      <vt:lpstr>Carrier &amp; Harness</vt:lpstr>
      <vt:lpstr>Voice Amp</vt:lpstr>
      <vt:lpstr>Carrier &amp; Harness</vt:lpstr>
      <vt:lpstr>Pneumatics – 1st Stage Reducer</vt:lpstr>
      <vt:lpstr> RIT, Rescue, Firefighter Survival </vt:lpstr>
      <vt:lpstr>RIT, Rescue, Firefighter Survival</vt:lpstr>
      <vt:lpstr>Service Tracking Software</vt:lpstr>
      <vt:lpstr>G1 Regulator</vt:lpstr>
      <vt:lpstr>G1 Regulator</vt:lpstr>
      <vt:lpstr>G1 Regulator</vt:lpstr>
      <vt:lpstr>G1 Integrated PASS</vt:lpstr>
      <vt:lpstr>G1 Integrated PASS </vt:lpstr>
      <vt:lpstr>G1 Control Module</vt:lpstr>
      <vt:lpstr>G1 Control Module</vt:lpstr>
      <vt:lpstr>G1 Integrated PASS </vt:lpstr>
      <vt:lpstr>G1 Control Module</vt:lpstr>
      <vt:lpstr>G1 Control Module</vt:lpstr>
      <vt:lpstr> G1 Facepiece </vt:lpstr>
      <vt:lpstr>Facepiece Construction</vt:lpstr>
      <vt:lpstr>G1 Facepiece</vt:lpstr>
      <vt:lpstr>G1 Facepiece</vt:lpstr>
      <vt:lpstr>G1 Facepiece</vt:lpstr>
      <vt:lpstr>G1 Facepiece</vt:lpstr>
      <vt:lpstr>G1 Facepiece</vt:lpstr>
      <vt:lpstr>G1 Facepiece</vt:lpstr>
      <vt:lpstr>G1 Facepiece</vt:lpstr>
      <vt:lpstr>HUD</vt:lpstr>
      <vt:lpstr>Accessory Equipment</vt:lpstr>
      <vt:lpstr>Cleaning &amp; Disinfecting Face Piece</vt:lpstr>
      <vt:lpstr>Cleaning &amp; Disinfecting Pack</vt:lpstr>
      <vt:lpstr>Daily SCBA Mask Check</vt:lpstr>
      <vt:lpstr>Daily SCBA Mask Check</vt:lpstr>
      <vt:lpstr>Daily SCBA Mask Check</vt:lpstr>
      <vt:lpstr>Daily SCBA Mask Check</vt:lpstr>
      <vt:lpstr> </vt:lpstr>
      <vt:lpstr> </vt:lpstr>
      <vt:lpstr>Daily SCBA Mask Check</vt:lpstr>
      <vt:lpstr>Daily SCBA Mask Check</vt:lpstr>
      <vt:lpstr>Daily SCBA Mask Check</vt:lpstr>
      <vt:lpstr>Daily SCBA Mask Check</vt:lpstr>
      <vt:lpstr>Daily SCBA Mask Check</vt:lpstr>
      <vt:lpstr>Daily SCBA Mask Check</vt:lpstr>
      <vt:lpstr>Daily SCBA Mask Check</vt:lpstr>
      <vt:lpstr>Daily SCBA Mask Check</vt:lpstr>
      <vt:lpstr>Daily SCBA Mask Check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Emergency Response Solutions</dc:title>
  <dc:creator>Capizzi</dc:creator>
  <cp:lastModifiedBy>David Lindquist</cp:lastModifiedBy>
  <cp:revision>1</cp:revision>
  <dcterms:created xsi:type="dcterms:W3CDTF">2012-03-22T07:44:55Z</dcterms:created>
  <dcterms:modified xsi:type="dcterms:W3CDTF">2022-12-01T18:45:48Z</dcterms:modified>
</cp:coreProperties>
</file>